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57" r:id="rId3"/>
    <p:sldId id="264" r:id="rId4"/>
    <p:sldId id="265" r:id="rId5"/>
    <p:sldId id="266" r:id="rId6"/>
    <p:sldId id="267" r:id="rId7"/>
    <p:sldId id="268" r:id="rId8"/>
    <p:sldId id="263" r:id="rId9"/>
    <p:sldId id="260" r:id="rId10"/>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C67F53-615B-4329-A107-5EE11D6C5AA6}" v="17" dt="2019-09-22T15:50:17.1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40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a COMBEAUD" userId="d3f6efa79ab5edae" providerId="LiveId" clId="{3FC67F53-615B-4329-A107-5EE11D6C5AA6}"/>
    <pc:docChg chg="custSel modSld">
      <pc:chgData name="Lydia COMBEAUD" userId="d3f6efa79ab5edae" providerId="LiveId" clId="{3FC67F53-615B-4329-A107-5EE11D6C5AA6}" dt="2019-09-22T15:51:18.498" v="76" actId="1440"/>
      <pc:docMkLst>
        <pc:docMk/>
      </pc:docMkLst>
      <pc:sldChg chg="addSp delSp modSp setBg">
        <pc:chgData name="Lydia COMBEAUD" userId="d3f6efa79ab5edae" providerId="LiveId" clId="{3FC67F53-615B-4329-A107-5EE11D6C5AA6}" dt="2019-09-22T15:45:00.527" v="26" actId="1440"/>
        <pc:sldMkLst>
          <pc:docMk/>
          <pc:sldMk cId="0" sldId="257"/>
        </pc:sldMkLst>
        <pc:spChg chg="add del mod">
          <ac:chgData name="Lydia COMBEAUD" userId="d3f6efa79ab5edae" providerId="LiveId" clId="{3FC67F53-615B-4329-A107-5EE11D6C5AA6}" dt="2019-09-22T15:43:21.824" v="20" actId="478"/>
          <ac:spMkLst>
            <pc:docMk/>
            <pc:sldMk cId="0" sldId="257"/>
            <ac:spMk id="2" creationId="{65A3FCC9-3664-4EA5-A5E6-2DADE9707080}"/>
          </ac:spMkLst>
        </pc:spChg>
        <pc:spChg chg="add del mod">
          <ac:chgData name="Lydia COMBEAUD" userId="d3f6efa79ab5edae" providerId="LiveId" clId="{3FC67F53-615B-4329-A107-5EE11D6C5AA6}" dt="2019-09-22T15:43:10.230" v="18" actId="478"/>
          <ac:spMkLst>
            <pc:docMk/>
            <pc:sldMk cId="0" sldId="257"/>
            <ac:spMk id="11" creationId="{5D0D4D21-170F-4E85-87E3-9ECD716277BD}"/>
          </ac:spMkLst>
        </pc:spChg>
        <pc:spChg chg="del">
          <ac:chgData name="Lydia COMBEAUD" userId="d3f6efa79ab5edae" providerId="LiveId" clId="{3FC67F53-615B-4329-A107-5EE11D6C5AA6}" dt="2019-09-22T15:43:12.324" v="19" actId="478"/>
          <ac:spMkLst>
            <pc:docMk/>
            <pc:sldMk cId="0" sldId="257"/>
            <ac:spMk id="60" creationId="{00000000-0000-0000-0000-000000000000}"/>
          </ac:spMkLst>
        </pc:spChg>
        <pc:spChg chg="del mod">
          <ac:chgData name="Lydia COMBEAUD" userId="d3f6efa79ab5edae" providerId="LiveId" clId="{3FC67F53-615B-4329-A107-5EE11D6C5AA6}" dt="2019-09-22T15:43:04.074" v="15" actId="478"/>
          <ac:spMkLst>
            <pc:docMk/>
            <pc:sldMk cId="0" sldId="257"/>
            <ac:spMk id="63" creationId="{00000000-0000-0000-0000-000000000000}"/>
          </ac:spMkLst>
        </pc:spChg>
        <pc:spChg chg="mod">
          <ac:chgData name="Lydia COMBEAUD" userId="d3f6efa79ab5edae" providerId="LiveId" clId="{3FC67F53-615B-4329-A107-5EE11D6C5AA6}" dt="2019-09-22T15:42:48.964" v="14" actId="1076"/>
          <ac:spMkLst>
            <pc:docMk/>
            <pc:sldMk cId="0" sldId="257"/>
            <ac:spMk id="66" creationId="{00000000-0000-0000-0000-000000000000}"/>
          </ac:spMkLst>
        </pc:spChg>
        <pc:spChg chg="del">
          <ac:chgData name="Lydia COMBEAUD" userId="d3f6efa79ab5edae" providerId="LiveId" clId="{3FC67F53-615B-4329-A107-5EE11D6C5AA6}" dt="2019-09-22T15:43:32.652" v="23" actId="478"/>
          <ac:spMkLst>
            <pc:docMk/>
            <pc:sldMk cId="0" sldId="257"/>
            <ac:spMk id="68" creationId="{00000000-0000-0000-0000-000000000000}"/>
          </ac:spMkLst>
        </pc:spChg>
        <pc:picChg chg="add mod">
          <ac:chgData name="Lydia COMBEAUD" userId="d3f6efa79ab5edae" providerId="LiveId" clId="{3FC67F53-615B-4329-A107-5EE11D6C5AA6}" dt="2019-09-22T15:45:00.527" v="26" actId="1440"/>
          <ac:picMkLst>
            <pc:docMk/>
            <pc:sldMk cId="0" sldId="257"/>
            <ac:picMk id="3" creationId="{34B60923-521E-4E2C-BB91-546BE7A201DF}"/>
          </ac:picMkLst>
        </pc:picChg>
        <pc:picChg chg="del">
          <ac:chgData name="Lydia COMBEAUD" userId="d3f6efa79ab5edae" providerId="LiveId" clId="{3FC67F53-615B-4329-A107-5EE11D6C5AA6}" dt="2019-09-22T15:43:05.215" v="16" actId="478"/>
          <ac:picMkLst>
            <pc:docMk/>
            <pc:sldMk cId="0" sldId="257"/>
            <ac:picMk id="61" creationId="{00000000-0000-0000-0000-000000000000}"/>
          </ac:picMkLst>
        </pc:picChg>
        <pc:picChg chg="del mod">
          <ac:chgData name="Lydia COMBEAUD" userId="d3f6efa79ab5edae" providerId="LiveId" clId="{3FC67F53-615B-4329-A107-5EE11D6C5AA6}" dt="2019-09-22T15:43:07.183" v="17" actId="478"/>
          <ac:picMkLst>
            <pc:docMk/>
            <pc:sldMk cId="0" sldId="257"/>
            <ac:picMk id="62" creationId="{00000000-0000-0000-0000-000000000000}"/>
          </ac:picMkLst>
        </pc:picChg>
      </pc:sldChg>
      <pc:sldChg chg="addSp delSp modSp">
        <pc:chgData name="Lydia COMBEAUD" userId="d3f6efa79ab5edae" providerId="LiveId" clId="{3FC67F53-615B-4329-A107-5EE11D6C5AA6}" dt="2019-09-22T15:48:45.545" v="61" actId="1076"/>
        <pc:sldMkLst>
          <pc:docMk/>
          <pc:sldMk cId="0" sldId="264"/>
        </pc:sldMkLst>
        <pc:spChg chg="add del mod">
          <ac:chgData name="Lydia COMBEAUD" userId="d3f6efa79ab5edae" providerId="LiveId" clId="{3FC67F53-615B-4329-A107-5EE11D6C5AA6}" dt="2019-09-22T15:47:58.826" v="56" actId="478"/>
          <ac:spMkLst>
            <pc:docMk/>
            <pc:sldMk cId="0" sldId="264"/>
            <ac:spMk id="2" creationId="{E2865C97-32AC-4576-BAE8-1C15F95ED195}"/>
          </ac:spMkLst>
        </pc:spChg>
        <pc:spChg chg="add del mod">
          <ac:chgData name="Lydia COMBEAUD" userId="d3f6efa79ab5edae" providerId="LiveId" clId="{3FC67F53-615B-4329-A107-5EE11D6C5AA6}" dt="2019-09-22T15:48:02.092" v="57" actId="478"/>
          <ac:spMkLst>
            <pc:docMk/>
            <pc:sldMk cId="0" sldId="264"/>
            <ac:spMk id="3" creationId="{FF996932-D800-4135-9977-D3093AE321B9}"/>
          </ac:spMkLst>
        </pc:spChg>
        <pc:spChg chg="mod">
          <ac:chgData name="Lydia COMBEAUD" userId="d3f6efa79ab5edae" providerId="LiveId" clId="{3FC67F53-615B-4329-A107-5EE11D6C5AA6}" dt="2019-09-22T15:48:45.545" v="61" actId="1076"/>
          <ac:spMkLst>
            <pc:docMk/>
            <pc:sldMk cId="0" sldId="264"/>
            <ac:spMk id="74" creationId="{00000000-0000-0000-0000-000000000000}"/>
          </ac:spMkLst>
        </pc:spChg>
        <pc:spChg chg="mod">
          <ac:chgData name="Lydia COMBEAUD" userId="d3f6efa79ab5edae" providerId="LiveId" clId="{3FC67F53-615B-4329-A107-5EE11D6C5AA6}" dt="2019-09-22T15:47:37.654" v="52" actId="1076"/>
          <ac:spMkLst>
            <pc:docMk/>
            <pc:sldMk cId="0" sldId="264"/>
            <ac:spMk id="75" creationId="{00000000-0000-0000-0000-000000000000}"/>
          </ac:spMkLst>
        </pc:spChg>
        <pc:picChg chg="add mod">
          <ac:chgData name="Lydia COMBEAUD" userId="d3f6efa79ab5edae" providerId="LiveId" clId="{3FC67F53-615B-4329-A107-5EE11D6C5AA6}" dt="2019-09-22T15:48:41.201" v="60" actId="1440"/>
          <ac:picMkLst>
            <pc:docMk/>
            <pc:sldMk cId="0" sldId="264"/>
            <ac:picMk id="4" creationId="{6B399B99-73CD-4011-8FAB-2AC805EF0CE7}"/>
          </ac:picMkLst>
        </pc:picChg>
        <pc:picChg chg="del mod">
          <ac:chgData name="Lydia COMBEAUD" userId="d3f6efa79ab5edae" providerId="LiveId" clId="{3FC67F53-615B-4329-A107-5EE11D6C5AA6}" dt="2019-09-22T15:47:54.045" v="53" actId="478"/>
          <ac:picMkLst>
            <pc:docMk/>
            <pc:sldMk cId="0" sldId="264"/>
            <ac:picMk id="73" creationId="{00000000-0000-0000-0000-000000000000}"/>
          </ac:picMkLst>
        </pc:picChg>
        <pc:picChg chg="del">
          <ac:chgData name="Lydia COMBEAUD" userId="d3f6efa79ab5edae" providerId="LiveId" clId="{3FC67F53-615B-4329-A107-5EE11D6C5AA6}" dt="2019-09-22T15:47:56.482" v="55" actId="478"/>
          <ac:picMkLst>
            <pc:docMk/>
            <pc:sldMk cId="0" sldId="264"/>
            <ac:picMk id="76" creationId="{00000000-0000-0000-0000-000000000000}"/>
          </ac:picMkLst>
        </pc:picChg>
      </pc:sldChg>
      <pc:sldChg chg="addSp delSp modSp">
        <pc:chgData name="Lydia COMBEAUD" userId="d3f6efa79ab5edae" providerId="LiveId" clId="{3FC67F53-615B-4329-A107-5EE11D6C5AA6}" dt="2019-09-22T15:50:42.311" v="75" actId="1076"/>
        <pc:sldMkLst>
          <pc:docMk/>
          <pc:sldMk cId="0" sldId="265"/>
        </pc:sldMkLst>
        <pc:spChg chg="mod">
          <ac:chgData name="Lydia COMBEAUD" userId="d3f6efa79ab5edae" providerId="LiveId" clId="{3FC67F53-615B-4329-A107-5EE11D6C5AA6}" dt="2019-09-22T15:49:50.779" v="69" actId="1076"/>
          <ac:spMkLst>
            <pc:docMk/>
            <pc:sldMk cId="0" sldId="265"/>
            <ac:spMk id="90" creationId="{00000000-0000-0000-0000-000000000000}"/>
          </ac:spMkLst>
        </pc:spChg>
        <pc:picChg chg="add mod">
          <ac:chgData name="Lydia COMBEAUD" userId="d3f6efa79ab5edae" providerId="LiveId" clId="{3FC67F53-615B-4329-A107-5EE11D6C5AA6}" dt="2019-09-22T15:50:26.920" v="73" actId="1076"/>
          <ac:picMkLst>
            <pc:docMk/>
            <pc:sldMk cId="0" sldId="265"/>
            <ac:picMk id="2" creationId="{4C543781-3961-4D64-B8FC-7DA2AA4D05FE}"/>
          </ac:picMkLst>
        </pc:picChg>
        <pc:picChg chg="del mod">
          <ac:chgData name="Lydia COMBEAUD" userId="d3f6efa79ab5edae" providerId="LiveId" clId="{3FC67F53-615B-4329-A107-5EE11D6C5AA6}" dt="2019-09-22T15:50:14.670" v="70" actId="478"/>
          <ac:picMkLst>
            <pc:docMk/>
            <pc:sldMk cId="0" sldId="265"/>
            <ac:picMk id="85" creationId="{00000000-0000-0000-0000-000000000000}"/>
          </ac:picMkLst>
        </pc:picChg>
        <pc:cxnChg chg="mod">
          <ac:chgData name="Lydia COMBEAUD" userId="d3f6efa79ab5edae" providerId="LiveId" clId="{3FC67F53-615B-4329-A107-5EE11D6C5AA6}" dt="2019-09-22T15:50:38.451" v="74" actId="14100"/>
          <ac:cxnSpMkLst>
            <pc:docMk/>
            <pc:sldMk cId="0" sldId="265"/>
            <ac:cxnSpMk id="88" creationId="{00000000-0000-0000-0000-000000000000}"/>
          </ac:cxnSpMkLst>
        </pc:cxnChg>
        <pc:cxnChg chg="mod">
          <ac:chgData name="Lydia COMBEAUD" userId="d3f6efa79ab5edae" providerId="LiveId" clId="{3FC67F53-615B-4329-A107-5EE11D6C5AA6}" dt="2019-09-22T15:50:42.311" v="75" actId="1076"/>
          <ac:cxnSpMkLst>
            <pc:docMk/>
            <pc:sldMk cId="0" sldId="265"/>
            <ac:cxnSpMk id="89" creationId="{00000000-0000-0000-0000-000000000000}"/>
          </ac:cxnSpMkLst>
        </pc:cxnChg>
      </pc:sldChg>
      <pc:sldChg chg="modSp">
        <pc:chgData name="Lydia COMBEAUD" userId="d3f6efa79ab5edae" providerId="LiveId" clId="{3FC67F53-615B-4329-A107-5EE11D6C5AA6}" dt="2019-09-22T15:51:18.498" v="76" actId="1440"/>
        <pc:sldMkLst>
          <pc:docMk/>
          <pc:sldMk cId="0" sldId="267"/>
        </pc:sldMkLst>
        <pc:picChg chg="mod">
          <ac:chgData name="Lydia COMBEAUD" userId="d3f6efa79ab5edae" providerId="LiveId" clId="{3FC67F53-615B-4329-A107-5EE11D6C5AA6}" dt="2019-09-22T15:51:18.498" v="76" actId="1440"/>
          <ac:picMkLst>
            <pc:docMk/>
            <pc:sldMk cId="0" sldId="267"/>
            <ac:picMk id="10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C98FC50-505A-43F9-A98D-FF7AE2557646}"/>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fr-FR" altLang="fr-FR"/>
          </a:p>
        </p:txBody>
      </p:sp>
      <p:sp>
        <p:nvSpPr>
          <p:cNvPr id="9219" name="Rectangle 3">
            <a:extLst>
              <a:ext uri="{FF2B5EF4-FFF2-40B4-BE49-F238E27FC236}">
                <a16:creationId xmlns:a16="http://schemas.microsoft.com/office/drawing/2014/main" id="{6A6A689D-EBA2-407E-98C6-0CE15FC4B154}"/>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fr-FR" altLang="fr-FR"/>
          </a:p>
        </p:txBody>
      </p:sp>
      <p:sp>
        <p:nvSpPr>
          <p:cNvPr id="2052" name="Rectangle 4">
            <a:extLst>
              <a:ext uri="{FF2B5EF4-FFF2-40B4-BE49-F238E27FC236}">
                <a16:creationId xmlns:a16="http://schemas.microsoft.com/office/drawing/2014/main" id="{E6E72AEB-B2E0-49C6-9732-7E8214929AF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a:extLst>
              <a:ext uri="{FF2B5EF4-FFF2-40B4-BE49-F238E27FC236}">
                <a16:creationId xmlns:a16="http://schemas.microsoft.com/office/drawing/2014/main" id="{0CAAD225-101F-4358-AEA1-F2BC62D619B3}"/>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9222" name="Rectangle 6">
            <a:extLst>
              <a:ext uri="{FF2B5EF4-FFF2-40B4-BE49-F238E27FC236}">
                <a16:creationId xmlns:a16="http://schemas.microsoft.com/office/drawing/2014/main" id="{79D08663-9830-4100-85A8-8D1789E3F01B}"/>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fr-FR" altLang="fr-FR"/>
          </a:p>
        </p:txBody>
      </p:sp>
      <p:sp>
        <p:nvSpPr>
          <p:cNvPr id="9223" name="Rectangle 7">
            <a:extLst>
              <a:ext uri="{FF2B5EF4-FFF2-40B4-BE49-F238E27FC236}">
                <a16:creationId xmlns:a16="http://schemas.microsoft.com/office/drawing/2014/main" id="{221230C4-AAF0-4721-9FEA-B4337312697F}"/>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95A5328-9939-4C97-8088-B7546DAC4979}"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6143617e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6143617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56143617ea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56143617e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6143617ea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6143617e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6143617e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6143617e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61e26907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61e2690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58de36558e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58de36558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8de36558e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8de36558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Rectangle 4">
            <a:extLst>
              <a:ext uri="{FF2B5EF4-FFF2-40B4-BE49-F238E27FC236}">
                <a16:creationId xmlns:a16="http://schemas.microsoft.com/office/drawing/2014/main" id="{42F18185-2CA3-4C15-AE6A-0685D9BA5EA3}"/>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85ED6B53-E5E8-419C-9614-28212C4F614E}"/>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46FBD850-A8F7-4018-BE2B-08DB349937C7}"/>
              </a:ext>
            </a:extLst>
          </p:cNvPr>
          <p:cNvSpPr>
            <a:spLocks noGrp="1" noChangeArrowheads="1"/>
          </p:cNvSpPr>
          <p:nvPr>
            <p:ph type="sldNum" sz="quarter" idx="12"/>
          </p:nvPr>
        </p:nvSpPr>
        <p:spPr>
          <a:ln/>
        </p:spPr>
        <p:txBody>
          <a:bodyPr/>
          <a:lstStyle>
            <a:lvl1pPr>
              <a:defRPr/>
            </a:lvl1pPr>
          </a:lstStyle>
          <a:p>
            <a:pPr>
              <a:defRPr/>
            </a:pPr>
            <a:fld id="{8E18C818-FDD0-4334-AA09-7C957900EB0F}" type="slidenum">
              <a:rPr lang="fr-FR" altLang="fr-FR"/>
              <a:pPr>
                <a:defRPr/>
              </a:pPr>
              <a:t>‹N°›</a:t>
            </a:fld>
            <a:endParaRPr lang="fr-FR" altLang="fr-FR"/>
          </a:p>
        </p:txBody>
      </p:sp>
    </p:spTree>
    <p:extLst>
      <p:ext uri="{BB962C8B-B14F-4D97-AF65-F5344CB8AC3E}">
        <p14:creationId xmlns:p14="http://schemas.microsoft.com/office/powerpoint/2010/main" val="681054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FB5A1DE5-2B9B-45F5-94FD-CAEC7FB7620A}"/>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B8287763-4396-44B6-8B79-5E3F80A2DA9F}"/>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F8949795-BAB1-48F6-9C49-55E0AD7FDE67}"/>
              </a:ext>
            </a:extLst>
          </p:cNvPr>
          <p:cNvSpPr>
            <a:spLocks noGrp="1" noChangeArrowheads="1"/>
          </p:cNvSpPr>
          <p:nvPr>
            <p:ph type="sldNum" sz="quarter" idx="12"/>
          </p:nvPr>
        </p:nvSpPr>
        <p:spPr>
          <a:ln/>
        </p:spPr>
        <p:txBody>
          <a:bodyPr/>
          <a:lstStyle>
            <a:lvl1pPr>
              <a:defRPr/>
            </a:lvl1pPr>
          </a:lstStyle>
          <a:p>
            <a:pPr>
              <a:defRPr/>
            </a:pPr>
            <a:fld id="{8EAA3BB1-EBCE-4865-802F-073014B9976B}" type="slidenum">
              <a:rPr lang="fr-FR" altLang="fr-FR"/>
              <a:pPr>
                <a:defRPr/>
              </a:pPr>
              <a:t>‹N°›</a:t>
            </a:fld>
            <a:endParaRPr lang="fr-FR" altLang="fr-FR"/>
          </a:p>
        </p:txBody>
      </p:sp>
    </p:spTree>
    <p:extLst>
      <p:ext uri="{BB962C8B-B14F-4D97-AF65-F5344CB8AC3E}">
        <p14:creationId xmlns:p14="http://schemas.microsoft.com/office/powerpoint/2010/main" val="2698961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F654099B-464C-4F18-B152-09224BDDC9A8}"/>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E53E5FD9-5B6A-47FF-9756-A7993F1E40EC}"/>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A2D09D6A-FA74-4C8F-B7A4-6FCC50A6CCEB}"/>
              </a:ext>
            </a:extLst>
          </p:cNvPr>
          <p:cNvSpPr>
            <a:spLocks noGrp="1" noChangeArrowheads="1"/>
          </p:cNvSpPr>
          <p:nvPr>
            <p:ph type="sldNum" sz="quarter" idx="12"/>
          </p:nvPr>
        </p:nvSpPr>
        <p:spPr>
          <a:ln/>
        </p:spPr>
        <p:txBody>
          <a:bodyPr/>
          <a:lstStyle>
            <a:lvl1pPr>
              <a:defRPr/>
            </a:lvl1pPr>
          </a:lstStyle>
          <a:p>
            <a:pPr>
              <a:defRPr/>
            </a:pPr>
            <a:fld id="{47BA02B8-4381-4484-A910-71FDEA5E7B0C}" type="slidenum">
              <a:rPr lang="fr-FR" altLang="fr-FR"/>
              <a:pPr>
                <a:defRPr/>
              </a:pPr>
              <a:t>‹N°›</a:t>
            </a:fld>
            <a:endParaRPr lang="fr-FR" altLang="fr-FR"/>
          </a:p>
        </p:txBody>
      </p:sp>
    </p:spTree>
    <p:extLst>
      <p:ext uri="{BB962C8B-B14F-4D97-AF65-F5344CB8AC3E}">
        <p14:creationId xmlns:p14="http://schemas.microsoft.com/office/powerpoint/2010/main" val="304408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fr-FR" smtClean="0"/>
              <a:pPr>
                <a:spcBef>
                  <a:spcPts val="0"/>
                </a:spcBef>
                <a:spcAft>
                  <a:spcPts val="0"/>
                </a:spcAft>
              </a:pPr>
              <a:t>‹N°›</a:t>
            </a:fld>
            <a:endParaRPr lang="fr-FR"/>
          </a:p>
        </p:txBody>
      </p:sp>
    </p:spTree>
    <p:extLst>
      <p:ext uri="{BB962C8B-B14F-4D97-AF65-F5344CB8AC3E}">
        <p14:creationId xmlns:p14="http://schemas.microsoft.com/office/powerpoint/2010/main" val="389909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1AA05B26-F92A-4F2F-B591-53327367894A}"/>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EFB3E2E6-015A-447D-A908-46038116D049}"/>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751CF2CD-D061-468C-AB87-96D9EEC4BE23}"/>
              </a:ext>
            </a:extLst>
          </p:cNvPr>
          <p:cNvSpPr>
            <a:spLocks noGrp="1" noChangeArrowheads="1"/>
          </p:cNvSpPr>
          <p:nvPr>
            <p:ph type="sldNum" sz="quarter" idx="12"/>
          </p:nvPr>
        </p:nvSpPr>
        <p:spPr>
          <a:ln/>
        </p:spPr>
        <p:txBody>
          <a:bodyPr/>
          <a:lstStyle>
            <a:lvl1pPr>
              <a:defRPr/>
            </a:lvl1pPr>
          </a:lstStyle>
          <a:p>
            <a:pPr>
              <a:defRPr/>
            </a:pPr>
            <a:fld id="{A0A747B5-C358-4B92-B5C3-0C745619256F}" type="slidenum">
              <a:rPr lang="fr-FR" altLang="fr-FR"/>
              <a:pPr>
                <a:defRPr/>
              </a:pPr>
              <a:t>‹N°›</a:t>
            </a:fld>
            <a:endParaRPr lang="fr-FR" altLang="fr-FR"/>
          </a:p>
        </p:txBody>
      </p:sp>
    </p:spTree>
    <p:extLst>
      <p:ext uri="{BB962C8B-B14F-4D97-AF65-F5344CB8AC3E}">
        <p14:creationId xmlns:p14="http://schemas.microsoft.com/office/powerpoint/2010/main" val="275956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Modifier les styles du texte du masque</a:t>
            </a:r>
          </a:p>
        </p:txBody>
      </p:sp>
      <p:sp>
        <p:nvSpPr>
          <p:cNvPr id="4" name="Rectangle 4">
            <a:extLst>
              <a:ext uri="{FF2B5EF4-FFF2-40B4-BE49-F238E27FC236}">
                <a16:creationId xmlns:a16="http://schemas.microsoft.com/office/drawing/2014/main" id="{2B29E550-87CE-45D1-AFC8-CE7D10D96C46}"/>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AB341F65-2D1B-42FA-AD4A-0EC6FB3AF809}"/>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BCD5F80D-DD2D-4527-8C04-24F43C977656}"/>
              </a:ext>
            </a:extLst>
          </p:cNvPr>
          <p:cNvSpPr>
            <a:spLocks noGrp="1" noChangeArrowheads="1"/>
          </p:cNvSpPr>
          <p:nvPr>
            <p:ph type="sldNum" sz="quarter" idx="12"/>
          </p:nvPr>
        </p:nvSpPr>
        <p:spPr>
          <a:ln/>
        </p:spPr>
        <p:txBody>
          <a:bodyPr/>
          <a:lstStyle>
            <a:lvl1pPr>
              <a:defRPr/>
            </a:lvl1pPr>
          </a:lstStyle>
          <a:p>
            <a:pPr>
              <a:defRPr/>
            </a:pPr>
            <a:fld id="{94524761-42A5-4352-A58B-7231FF853E3D}" type="slidenum">
              <a:rPr lang="fr-FR" altLang="fr-FR"/>
              <a:pPr>
                <a:defRPr/>
              </a:pPr>
              <a:t>‹N°›</a:t>
            </a:fld>
            <a:endParaRPr lang="fr-FR" altLang="fr-FR"/>
          </a:p>
        </p:txBody>
      </p:sp>
    </p:spTree>
    <p:extLst>
      <p:ext uri="{BB962C8B-B14F-4D97-AF65-F5344CB8AC3E}">
        <p14:creationId xmlns:p14="http://schemas.microsoft.com/office/powerpoint/2010/main" val="3442287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EB4AB0BF-BB4E-4004-A277-6CC1ED300FC9}"/>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0974770C-130E-4BD1-8B23-A089BB3823FD}"/>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1B8D3631-5A44-436C-8995-FC49A2868CA0}"/>
              </a:ext>
            </a:extLst>
          </p:cNvPr>
          <p:cNvSpPr>
            <a:spLocks noGrp="1" noChangeArrowheads="1"/>
          </p:cNvSpPr>
          <p:nvPr>
            <p:ph type="sldNum" sz="quarter" idx="12"/>
          </p:nvPr>
        </p:nvSpPr>
        <p:spPr>
          <a:ln/>
        </p:spPr>
        <p:txBody>
          <a:bodyPr/>
          <a:lstStyle>
            <a:lvl1pPr>
              <a:defRPr/>
            </a:lvl1pPr>
          </a:lstStyle>
          <a:p>
            <a:pPr>
              <a:defRPr/>
            </a:pPr>
            <a:fld id="{2AC7FDF5-0573-42AD-9FA1-2130757B4E48}" type="slidenum">
              <a:rPr lang="fr-FR" altLang="fr-FR"/>
              <a:pPr>
                <a:defRPr/>
              </a:pPr>
              <a:t>‹N°›</a:t>
            </a:fld>
            <a:endParaRPr lang="fr-FR" altLang="fr-FR"/>
          </a:p>
        </p:txBody>
      </p:sp>
    </p:spTree>
    <p:extLst>
      <p:ext uri="{BB962C8B-B14F-4D97-AF65-F5344CB8AC3E}">
        <p14:creationId xmlns:p14="http://schemas.microsoft.com/office/powerpoint/2010/main" val="3639578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id="{07D378F5-C403-45C8-80BF-17BE710648DD}"/>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a:extLst>
              <a:ext uri="{FF2B5EF4-FFF2-40B4-BE49-F238E27FC236}">
                <a16:creationId xmlns:a16="http://schemas.microsoft.com/office/drawing/2014/main" id="{32DE02F9-FF82-41C0-9012-E17EE95AC945}"/>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a:extLst>
              <a:ext uri="{FF2B5EF4-FFF2-40B4-BE49-F238E27FC236}">
                <a16:creationId xmlns:a16="http://schemas.microsoft.com/office/drawing/2014/main" id="{0741AB0A-B2D4-4BC4-9C12-CFDCF82F2116}"/>
              </a:ext>
            </a:extLst>
          </p:cNvPr>
          <p:cNvSpPr>
            <a:spLocks noGrp="1" noChangeArrowheads="1"/>
          </p:cNvSpPr>
          <p:nvPr>
            <p:ph type="sldNum" sz="quarter" idx="12"/>
          </p:nvPr>
        </p:nvSpPr>
        <p:spPr>
          <a:ln/>
        </p:spPr>
        <p:txBody>
          <a:bodyPr/>
          <a:lstStyle>
            <a:lvl1pPr>
              <a:defRPr/>
            </a:lvl1pPr>
          </a:lstStyle>
          <a:p>
            <a:pPr>
              <a:defRPr/>
            </a:pPr>
            <a:fld id="{51EF1E95-E9F4-4C1E-99C1-AF3CD75141C2}" type="slidenum">
              <a:rPr lang="fr-FR" altLang="fr-FR"/>
              <a:pPr>
                <a:defRPr/>
              </a:pPr>
              <a:t>‹N°›</a:t>
            </a:fld>
            <a:endParaRPr lang="fr-FR" altLang="fr-FR"/>
          </a:p>
        </p:txBody>
      </p:sp>
    </p:spTree>
    <p:extLst>
      <p:ext uri="{BB962C8B-B14F-4D97-AF65-F5344CB8AC3E}">
        <p14:creationId xmlns:p14="http://schemas.microsoft.com/office/powerpoint/2010/main" val="1348094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a:extLst>
              <a:ext uri="{FF2B5EF4-FFF2-40B4-BE49-F238E27FC236}">
                <a16:creationId xmlns:a16="http://schemas.microsoft.com/office/drawing/2014/main" id="{2994A28D-B693-4BEF-A1AF-AEA94120B9BA}"/>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a:extLst>
              <a:ext uri="{FF2B5EF4-FFF2-40B4-BE49-F238E27FC236}">
                <a16:creationId xmlns:a16="http://schemas.microsoft.com/office/drawing/2014/main" id="{1F34F6D6-8D43-4862-9C3A-8EEF23DD8CB4}"/>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a:extLst>
              <a:ext uri="{FF2B5EF4-FFF2-40B4-BE49-F238E27FC236}">
                <a16:creationId xmlns:a16="http://schemas.microsoft.com/office/drawing/2014/main" id="{8313B5CD-CF27-4D7D-B14E-9E076A0B4F6A}"/>
              </a:ext>
            </a:extLst>
          </p:cNvPr>
          <p:cNvSpPr>
            <a:spLocks noGrp="1" noChangeArrowheads="1"/>
          </p:cNvSpPr>
          <p:nvPr>
            <p:ph type="sldNum" sz="quarter" idx="12"/>
          </p:nvPr>
        </p:nvSpPr>
        <p:spPr>
          <a:ln/>
        </p:spPr>
        <p:txBody>
          <a:bodyPr/>
          <a:lstStyle>
            <a:lvl1pPr>
              <a:defRPr/>
            </a:lvl1pPr>
          </a:lstStyle>
          <a:p>
            <a:pPr>
              <a:defRPr/>
            </a:pPr>
            <a:fld id="{F4C16D11-AB08-4AA9-B285-1C1CE71C13A8}" type="slidenum">
              <a:rPr lang="fr-FR" altLang="fr-FR"/>
              <a:pPr>
                <a:defRPr/>
              </a:pPr>
              <a:t>‹N°›</a:t>
            </a:fld>
            <a:endParaRPr lang="fr-FR" altLang="fr-FR"/>
          </a:p>
        </p:txBody>
      </p:sp>
    </p:spTree>
    <p:extLst>
      <p:ext uri="{BB962C8B-B14F-4D97-AF65-F5344CB8AC3E}">
        <p14:creationId xmlns:p14="http://schemas.microsoft.com/office/powerpoint/2010/main" val="2871119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DCE6CD5-3E54-4A64-8EBF-4618D51D7F20}"/>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3" name="Rectangle 5">
            <a:extLst>
              <a:ext uri="{FF2B5EF4-FFF2-40B4-BE49-F238E27FC236}">
                <a16:creationId xmlns:a16="http://schemas.microsoft.com/office/drawing/2014/main" id="{AA953025-D80A-43C9-8CFF-DDB953D03A63}"/>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4" name="Rectangle 6">
            <a:extLst>
              <a:ext uri="{FF2B5EF4-FFF2-40B4-BE49-F238E27FC236}">
                <a16:creationId xmlns:a16="http://schemas.microsoft.com/office/drawing/2014/main" id="{8A1CB5EA-2229-4CB1-A57F-20AAC297704C}"/>
              </a:ext>
            </a:extLst>
          </p:cNvPr>
          <p:cNvSpPr>
            <a:spLocks noGrp="1" noChangeArrowheads="1"/>
          </p:cNvSpPr>
          <p:nvPr>
            <p:ph type="sldNum" sz="quarter" idx="12"/>
          </p:nvPr>
        </p:nvSpPr>
        <p:spPr>
          <a:ln/>
        </p:spPr>
        <p:txBody>
          <a:bodyPr/>
          <a:lstStyle>
            <a:lvl1pPr>
              <a:defRPr/>
            </a:lvl1pPr>
          </a:lstStyle>
          <a:p>
            <a:pPr>
              <a:defRPr/>
            </a:pPr>
            <a:fld id="{3A0DD9A0-B286-487D-911A-984C1D7E014F}" type="slidenum">
              <a:rPr lang="fr-FR" altLang="fr-FR"/>
              <a:pPr>
                <a:defRPr/>
              </a:pPr>
              <a:t>‹N°›</a:t>
            </a:fld>
            <a:endParaRPr lang="fr-FR" altLang="fr-FR"/>
          </a:p>
        </p:txBody>
      </p:sp>
    </p:spTree>
    <p:extLst>
      <p:ext uri="{BB962C8B-B14F-4D97-AF65-F5344CB8AC3E}">
        <p14:creationId xmlns:p14="http://schemas.microsoft.com/office/powerpoint/2010/main" val="3827535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4">
            <a:extLst>
              <a:ext uri="{FF2B5EF4-FFF2-40B4-BE49-F238E27FC236}">
                <a16:creationId xmlns:a16="http://schemas.microsoft.com/office/drawing/2014/main" id="{049A14AD-D833-4997-9DF1-1C069F1C1348}"/>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2C9BCE2B-C176-42D5-A371-F8A7640062E4}"/>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1B0C5209-985C-49E6-9815-2905707192D2}"/>
              </a:ext>
            </a:extLst>
          </p:cNvPr>
          <p:cNvSpPr>
            <a:spLocks noGrp="1" noChangeArrowheads="1"/>
          </p:cNvSpPr>
          <p:nvPr>
            <p:ph type="sldNum" sz="quarter" idx="12"/>
          </p:nvPr>
        </p:nvSpPr>
        <p:spPr>
          <a:ln/>
        </p:spPr>
        <p:txBody>
          <a:bodyPr/>
          <a:lstStyle>
            <a:lvl1pPr>
              <a:defRPr/>
            </a:lvl1pPr>
          </a:lstStyle>
          <a:p>
            <a:pPr>
              <a:defRPr/>
            </a:pPr>
            <a:fld id="{7F0C320C-9AC1-4554-8E6C-C55CD770537C}" type="slidenum">
              <a:rPr lang="fr-FR" altLang="fr-FR"/>
              <a:pPr>
                <a:defRPr/>
              </a:pPr>
              <a:t>‹N°›</a:t>
            </a:fld>
            <a:endParaRPr lang="fr-FR" altLang="fr-FR"/>
          </a:p>
        </p:txBody>
      </p:sp>
    </p:spTree>
    <p:extLst>
      <p:ext uri="{BB962C8B-B14F-4D97-AF65-F5344CB8AC3E}">
        <p14:creationId xmlns:p14="http://schemas.microsoft.com/office/powerpoint/2010/main" val="420194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4">
            <a:extLst>
              <a:ext uri="{FF2B5EF4-FFF2-40B4-BE49-F238E27FC236}">
                <a16:creationId xmlns:a16="http://schemas.microsoft.com/office/drawing/2014/main" id="{DAA5894A-A416-4651-8483-E0677F4BE82A}"/>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65850CDC-C9E8-40B8-9641-8FECFBFB0AE5}"/>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368D6EDE-71BB-45DA-B17A-AD298C610624}"/>
              </a:ext>
            </a:extLst>
          </p:cNvPr>
          <p:cNvSpPr>
            <a:spLocks noGrp="1" noChangeArrowheads="1"/>
          </p:cNvSpPr>
          <p:nvPr>
            <p:ph type="sldNum" sz="quarter" idx="12"/>
          </p:nvPr>
        </p:nvSpPr>
        <p:spPr>
          <a:ln/>
        </p:spPr>
        <p:txBody>
          <a:bodyPr/>
          <a:lstStyle>
            <a:lvl1pPr>
              <a:defRPr/>
            </a:lvl1pPr>
          </a:lstStyle>
          <a:p>
            <a:pPr>
              <a:defRPr/>
            </a:pPr>
            <a:fld id="{7E656440-41E9-4DDC-AD64-9F9EBB36C97B}" type="slidenum">
              <a:rPr lang="fr-FR" altLang="fr-FR"/>
              <a:pPr>
                <a:defRPr/>
              </a:pPr>
              <a:t>‹N°›</a:t>
            </a:fld>
            <a:endParaRPr lang="fr-FR" altLang="fr-FR"/>
          </a:p>
        </p:txBody>
      </p:sp>
    </p:spTree>
    <p:extLst>
      <p:ext uri="{BB962C8B-B14F-4D97-AF65-F5344CB8AC3E}">
        <p14:creationId xmlns:p14="http://schemas.microsoft.com/office/powerpoint/2010/main" val="3428643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7523A2A-5EFC-4AA2-8D3F-E44C1418C1C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a:extLst>
              <a:ext uri="{FF2B5EF4-FFF2-40B4-BE49-F238E27FC236}">
                <a16:creationId xmlns:a16="http://schemas.microsoft.com/office/drawing/2014/main" id="{E777EAE3-0106-49AA-BD73-0E89C39BAC7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a:extLst>
              <a:ext uri="{FF2B5EF4-FFF2-40B4-BE49-F238E27FC236}">
                <a16:creationId xmlns:a16="http://schemas.microsoft.com/office/drawing/2014/main" id="{C96A62D6-95D3-4B17-B9A9-E4551B104DD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fr-FR" altLang="fr-FR"/>
          </a:p>
        </p:txBody>
      </p:sp>
      <p:sp>
        <p:nvSpPr>
          <p:cNvPr id="1029" name="Rectangle 5">
            <a:extLst>
              <a:ext uri="{FF2B5EF4-FFF2-40B4-BE49-F238E27FC236}">
                <a16:creationId xmlns:a16="http://schemas.microsoft.com/office/drawing/2014/main" id="{B60CC3B4-7918-4D38-905A-DBAF2620419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fr-FR" altLang="fr-FR"/>
          </a:p>
        </p:txBody>
      </p:sp>
      <p:sp>
        <p:nvSpPr>
          <p:cNvPr id="1030" name="Rectangle 6">
            <a:extLst>
              <a:ext uri="{FF2B5EF4-FFF2-40B4-BE49-F238E27FC236}">
                <a16:creationId xmlns:a16="http://schemas.microsoft.com/office/drawing/2014/main" id="{4816BFDF-23BA-4E96-8824-0635E62154D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20A71D50-6B3F-49B6-97FE-E33B982F9C32}"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ww.crdp-strasbourg.fr/main2/albums/saalburg/index.php?img=1&amp;parent=65"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Heddernheim"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hyperlink" Target="https://vicedi.com/saalbu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2">
            <a:extLst>
              <a:ext uri="{FF2B5EF4-FFF2-40B4-BE49-F238E27FC236}">
                <a16:creationId xmlns:a16="http://schemas.microsoft.com/office/drawing/2014/main" id="{1E679706-42FF-4122-9A5B-F25A1C4A782D}"/>
              </a:ext>
            </a:extLst>
          </p:cNvPr>
          <p:cNvSpPr>
            <a:spLocks/>
          </p:cNvSpPr>
          <p:nvPr/>
        </p:nvSpPr>
        <p:spPr bwMode="auto">
          <a:xfrm>
            <a:off x="3059113" y="2276475"/>
            <a:ext cx="59055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sz="3200" spc="-1" dirty="0">
                <a:solidFill>
                  <a:srgbClr val="FFFFFF"/>
                </a:solidFill>
                <a:uFill>
                  <a:solidFill>
                    <a:srgbClr val="FFFFFF"/>
                  </a:solidFill>
                </a:uFill>
                <a:latin typeface="+mj-lt"/>
              </a:rPr>
              <a:t>Annexe 1. Tracer des frontières pour se protéger : le limes rhénan </a:t>
            </a:r>
            <a:endParaRPr lang="fr-FR" sz="3200" spc="-1" dirty="0">
              <a:solidFill>
                <a:srgbClr val="000000"/>
              </a:solidFill>
              <a:uFill>
                <a:solidFill>
                  <a:srgbClr val="FFFFFF"/>
                </a:solidFill>
              </a:uFill>
              <a:latin typeface="+mj-lt"/>
            </a:endParaRPr>
          </a:p>
        </p:txBody>
      </p:sp>
      <p:sp>
        <p:nvSpPr>
          <p:cNvPr id="2" name="ZoneTexte 1">
            <a:extLst>
              <a:ext uri="{FF2B5EF4-FFF2-40B4-BE49-F238E27FC236}">
                <a16:creationId xmlns:a16="http://schemas.microsoft.com/office/drawing/2014/main" id="{370B1472-2042-46E5-BCD0-346EF1BD7821}"/>
              </a:ext>
            </a:extLst>
          </p:cNvPr>
          <p:cNvSpPr txBox="1"/>
          <p:nvPr/>
        </p:nvSpPr>
        <p:spPr>
          <a:xfrm>
            <a:off x="3039746" y="4869160"/>
            <a:ext cx="5905500" cy="369332"/>
          </a:xfrm>
          <a:prstGeom prst="rect">
            <a:avLst/>
          </a:prstGeom>
          <a:noFill/>
        </p:spPr>
        <p:txBody>
          <a:bodyPr wrap="square" rtlCol="0">
            <a:spAutoFit/>
          </a:bodyPr>
          <a:lstStyle/>
          <a:p>
            <a:r>
              <a:rPr lang="fr-FR" dirty="0">
                <a:solidFill>
                  <a:schemeClr val="bg1"/>
                </a:solidFill>
              </a:rPr>
              <a:t>Etudier les divisions politiques du monde : les frontières</a:t>
            </a:r>
          </a:p>
        </p:txBody>
      </p:sp>
      <p:sp>
        <p:nvSpPr>
          <p:cNvPr id="4" name="ZoneTexte 3">
            <a:extLst>
              <a:ext uri="{FF2B5EF4-FFF2-40B4-BE49-F238E27FC236}">
                <a16:creationId xmlns:a16="http://schemas.microsoft.com/office/drawing/2014/main" id="{5B53EDE3-47E8-4EA1-866A-951E009A08D7}"/>
              </a:ext>
            </a:extLst>
          </p:cNvPr>
          <p:cNvSpPr txBox="1"/>
          <p:nvPr/>
        </p:nvSpPr>
        <p:spPr>
          <a:xfrm>
            <a:off x="3419872" y="5949280"/>
            <a:ext cx="5544741" cy="492443"/>
          </a:xfrm>
          <a:prstGeom prst="rect">
            <a:avLst/>
          </a:prstGeom>
          <a:noFill/>
        </p:spPr>
        <p:txBody>
          <a:bodyPr wrap="square" rtlCol="0">
            <a:spAutoFit/>
          </a:bodyPr>
          <a:lstStyle/>
          <a:p>
            <a:pPr algn="r"/>
            <a:r>
              <a:rPr lang="fr-FR" sz="1300" b="1" dirty="0">
                <a:solidFill>
                  <a:schemeClr val="bg1"/>
                </a:solidFill>
                <a:latin typeface="+mj-lt"/>
              </a:rPr>
              <a:t>HGGSP– Christophe Le </a:t>
            </a:r>
            <a:r>
              <a:rPr lang="fr-FR" sz="1300" b="1" dirty="0" err="1">
                <a:solidFill>
                  <a:schemeClr val="bg1"/>
                </a:solidFill>
                <a:latin typeface="+mj-lt"/>
              </a:rPr>
              <a:t>Fahler</a:t>
            </a:r>
            <a:r>
              <a:rPr lang="fr-FR" sz="1300" b="1" dirty="0">
                <a:solidFill>
                  <a:schemeClr val="bg1"/>
                </a:solidFill>
                <a:latin typeface="+mj-lt"/>
              </a:rPr>
              <a:t> - Cédric Cosse</a:t>
            </a:r>
          </a:p>
          <a:p>
            <a:endParaRPr lang="fr-FR" sz="1300" b="1" dirty="0">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Shape 59"/>
        <p:cNvGrpSpPr/>
        <p:nvPr/>
      </p:nvGrpSpPr>
      <p:grpSpPr>
        <a:xfrm>
          <a:off x="0" y="0"/>
          <a:ext cx="0" cy="0"/>
          <a:chOff x="0" y="0"/>
          <a:chExt cx="0" cy="0"/>
        </a:xfrm>
      </p:grpSpPr>
      <p:sp>
        <p:nvSpPr>
          <p:cNvPr id="64" name="Google Shape;64;p14"/>
          <p:cNvSpPr txBox="1"/>
          <p:nvPr/>
        </p:nvSpPr>
        <p:spPr>
          <a:xfrm>
            <a:off x="5562425" y="857250"/>
            <a:ext cx="3581700" cy="423000"/>
          </a:xfrm>
          <a:prstGeom prst="rect">
            <a:avLst/>
          </a:prstGeom>
          <a:noFill/>
          <a:ln>
            <a:noFill/>
          </a:ln>
        </p:spPr>
        <p:txBody>
          <a:bodyPr spcFirstLastPara="1" wrap="square" lIns="91425" tIns="91425" rIns="91425" bIns="91425" anchor="t" anchorCtr="0">
            <a:noAutofit/>
          </a:bodyPr>
          <a:lstStyle/>
          <a:p>
            <a:pPr>
              <a:lnSpc>
                <a:spcPct val="115000"/>
              </a:lnSpc>
              <a:spcBef>
                <a:spcPts val="0"/>
              </a:spcBef>
              <a:spcAft>
                <a:spcPts val="0"/>
              </a:spcAft>
            </a:pPr>
            <a:r>
              <a:rPr lang="fr" sz="1100" b="1">
                <a:solidFill>
                  <a:schemeClr val="dk1"/>
                </a:solidFill>
              </a:rPr>
              <a:t>Se protéger, filtrer, échanger : </a:t>
            </a:r>
            <a:r>
              <a:rPr lang="fr" sz="1100">
                <a:solidFill>
                  <a:schemeClr val="dk1"/>
                </a:solidFill>
              </a:rPr>
              <a:t>le limes rhénan</a:t>
            </a:r>
            <a:endParaRPr sz="1100">
              <a:solidFill>
                <a:schemeClr val="dk1"/>
              </a:solidFill>
            </a:endParaRPr>
          </a:p>
          <a:p>
            <a:pPr>
              <a:spcBef>
                <a:spcPts val="0"/>
              </a:spcBef>
              <a:spcAft>
                <a:spcPts val="0"/>
              </a:spcAft>
            </a:pPr>
            <a:endParaRPr/>
          </a:p>
        </p:txBody>
      </p:sp>
      <p:sp>
        <p:nvSpPr>
          <p:cNvPr id="65" name="Google Shape;65;p14"/>
          <p:cNvSpPr txBox="1"/>
          <p:nvPr/>
        </p:nvSpPr>
        <p:spPr>
          <a:xfrm>
            <a:off x="5749025" y="1302275"/>
            <a:ext cx="3208500" cy="865500"/>
          </a:xfrm>
          <a:prstGeom prst="rect">
            <a:avLst/>
          </a:prstGeom>
          <a:noFill/>
          <a:ln>
            <a:noFill/>
          </a:ln>
        </p:spPr>
        <p:txBody>
          <a:bodyPr spcFirstLastPara="1" wrap="square" lIns="91425" tIns="91425" rIns="91425" bIns="91425" anchor="t" anchorCtr="0">
            <a:noAutofit/>
          </a:bodyPr>
          <a:lstStyle/>
          <a:p>
            <a:pPr>
              <a:spcBef>
                <a:spcPts val="0"/>
              </a:spcBef>
              <a:spcAft>
                <a:spcPts val="0"/>
              </a:spcAft>
            </a:pPr>
            <a:r>
              <a:rPr lang="fr-FR" sz="900" dirty="0"/>
              <a:t>Au IIe siècle après Jésus-Christ règne une période de stabilité pour l’empire romain, appelé la Paix romaine.</a:t>
            </a:r>
            <a:endParaRPr lang="fr" sz="900" dirty="0"/>
          </a:p>
          <a:p>
            <a:pPr>
              <a:spcBef>
                <a:spcPts val="0"/>
              </a:spcBef>
              <a:spcAft>
                <a:spcPts val="0"/>
              </a:spcAft>
            </a:pPr>
            <a:r>
              <a:rPr lang="fr-FR" sz="900" dirty="0"/>
              <a:t>Au nord-est de l’empire, </a:t>
            </a:r>
            <a:r>
              <a:rPr lang="fr" sz="900" dirty="0"/>
              <a:t>le limes rhénan est une série de fortifications occupées par les Romains entre le Ier et le IIIe siècle après JC. </a:t>
            </a:r>
            <a:r>
              <a:rPr lang="fr-FR" sz="900" dirty="0"/>
              <a:t>Au-delà commence le territoire des peuples germains, que les Romains nomment « Barbares ». </a:t>
            </a:r>
            <a:r>
              <a:rPr lang="fr" sz="900" dirty="0"/>
              <a:t>Long de 500 km, il se compose de 60 camps et de 900 tours de garde. La partie la plus exposée aux peuples germains se trouve entre les deux grands fleuves du Rhin et du Danube, entre Mayence et Ratisbonne. </a:t>
            </a:r>
            <a:endParaRPr sz="900" dirty="0"/>
          </a:p>
        </p:txBody>
      </p:sp>
      <p:sp>
        <p:nvSpPr>
          <p:cNvPr id="66" name="Google Shape;66;p14"/>
          <p:cNvSpPr txBox="1"/>
          <p:nvPr/>
        </p:nvSpPr>
        <p:spPr>
          <a:xfrm>
            <a:off x="6194525" y="4941168"/>
            <a:ext cx="2317500" cy="423000"/>
          </a:xfrm>
          <a:prstGeom prst="rect">
            <a:avLst/>
          </a:prstGeom>
          <a:noFill/>
          <a:ln>
            <a:noFill/>
          </a:ln>
        </p:spPr>
        <p:txBody>
          <a:bodyPr spcFirstLastPara="1" wrap="square" lIns="91425" tIns="91425" rIns="91425" bIns="91425" anchor="t" anchorCtr="0">
            <a:noAutofit/>
          </a:bodyPr>
          <a:lstStyle/>
          <a:p>
            <a:pPr>
              <a:spcBef>
                <a:spcPts val="0"/>
              </a:spcBef>
              <a:spcAft>
                <a:spcPts val="0"/>
              </a:spcAft>
            </a:pPr>
            <a:r>
              <a:rPr lang="fr" sz="900" i="1" dirty="0"/>
              <a:t>Le camp romain de Saalburg est marqué par un X sur la carte de l’empire</a:t>
            </a:r>
            <a:endParaRPr sz="900" i="1" dirty="0"/>
          </a:p>
        </p:txBody>
      </p:sp>
      <p:sp>
        <p:nvSpPr>
          <p:cNvPr id="67" name="Google Shape;67;p14"/>
          <p:cNvSpPr txBox="1"/>
          <p:nvPr/>
        </p:nvSpPr>
        <p:spPr>
          <a:xfrm>
            <a:off x="1296375" y="2039225"/>
            <a:ext cx="674700" cy="293700"/>
          </a:xfrm>
          <a:prstGeom prst="rect">
            <a:avLst/>
          </a:prstGeom>
          <a:noFill/>
          <a:ln>
            <a:noFill/>
          </a:ln>
        </p:spPr>
        <p:txBody>
          <a:bodyPr spcFirstLastPara="1" wrap="square" lIns="91425" tIns="91425" rIns="91425" bIns="91425" anchor="t" anchorCtr="0">
            <a:noAutofit/>
          </a:bodyPr>
          <a:lstStyle/>
          <a:p>
            <a:pPr>
              <a:spcBef>
                <a:spcPts val="0"/>
              </a:spcBef>
              <a:spcAft>
                <a:spcPts val="0"/>
              </a:spcAft>
            </a:pPr>
            <a:r>
              <a:rPr lang="fr" sz="900">
                <a:solidFill>
                  <a:srgbClr val="FF0000"/>
                </a:solidFill>
              </a:rPr>
              <a:t>X</a:t>
            </a:r>
            <a:endParaRPr sz="900">
              <a:solidFill>
                <a:srgbClr val="FF0000"/>
              </a:solidFill>
            </a:endParaRPr>
          </a:p>
        </p:txBody>
      </p:sp>
      <p:pic>
        <p:nvPicPr>
          <p:cNvPr id="3" name="Image 2">
            <a:extLst>
              <a:ext uri="{FF2B5EF4-FFF2-40B4-BE49-F238E27FC236}">
                <a16:creationId xmlns:a16="http://schemas.microsoft.com/office/drawing/2014/main" id="{34B60923-521E-4E2C-BB91-546BE7A201DF}"/>
              </a:ext>
            </a:extLst>
          </p:cNvPr>
          <p:cNvPicPr>
            <a:picLocks noChangeAspect="1"/>
          </p:cNvPicPr>
          <p:nvPr/>
        </p:nvPicPr>
        <p:blipFill>
          <a:blip r:embed="rId3"/>
          <a:stretch>
            <a:fillRect/>
          </a:stretch>
        </p:blipFill>
        <p:spPr>
          <a:xfrm>
            <a:off x="49425" y="595312"/>
            <a:ext cx="5353050" cy="56673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Google Shape;74;p15"/>
          <p:cNvSpPr txBox="1"/>
          <p:nvPr/>
        </p:nvSpPr>
        <p:spPr>
          <a:xfrm>
            <a:off x="755576" y="4148602"/>
            <a:ext cx="4081800" cy="552300"/>
          </a:xfrm>
          <a:prstGeom prst="rect">
            <a:avLst/>
          </a:prstGeom>
          <a:noFill/>
          <a:ln>
            <a:noFill/>
          </a:ln>
        </p:spPr>
        <p:txBody>
          <a:bodyPr spcFirstLastPara="1" wrap="square" lIns="91425" tIns="91425" rIns="91425" bIns="91425" anchor="t" anchorCtr="0">
            <a:noAutofit/>
          </a:bodyPr>
          <a:lstStyle/>
          <a:p>
            <a:pPr>
              <a:spcBef>
                <a:spcPts val="0"/>
              </a:spcBef>
              <a:spcAft>
                <a:spcPts val="0"/>
              </a:spcAft>
            </a:pPr>
            <a:r>
              <a:rPr lang="fr" sz="900" dirty="0"/>
              <a:t>Porte prétorienne du camp de Saalburg, </a:t>
            </a:r>
            <a:endParaRPr sz="900" dirty="0">
              <a:solidFill>
                <a:schemeClr val="dk1"/>
              </a:solidFill>
            </a:endParaRPr>
          </a:p>
          <a:p>
            <a:pPr>
              <a:spcBef>
                <a:spcPts val="0"/>
              </a:spcBef>
              <a:spcAft>
                <a:spcPts val="0"/>
              </a:spcAft>
            </a:pPr>
            <a:r>
              <a:rPr lang="fr" sz="900" u="sng" dirty="0">
                <a:solidFill>
                  <a:schemeClr val="hlink"/>
                </a:solidFill>
                <a:hlinkClick r:id="rId3"/>
              </a:rPr>
              <a:t>Lien</a:t>
            </a:r>
            <a:endParaRPr sz="900" dirty="0">
              <a:solidFill>
                <a:schemeClr val="dk1"/>
              </a:solidFill>
            </a:endParaRPr>
          </a:p>
          <a:p>
            <a:pPr>
              <a:spcBef>
                <a:spcPts val="0"/>
              </a:spcBef>
              <a:spcAft>
                <a:spcPts val="0"/>
              </a:spcAft>
            </a:pPr>
            <a:endParaRPr sz="900" dirty="0">
              <a:solidFill>
                <a:schemeClr val="dk1"/>
              </a:solidFill>
            </a:endParaRPr>
          </a:p>
        </p:txBody>
      </p:sp>
      <p:sp>
        <p:nvSpPr>
          <p:cNvPr id="75" name="Google Shape;75;p15"/>
          <p:cNvSpPr txBox="1"/>
          <p:nvPr/>
        </p:nvSpPr>
        <p:spPr>
          <a:xfrm>
            <a:off x="5536836" y="4424752"/>
            <a:ext cx="3441900" cy="1047846"/>
          </a:xfrm>
          <a:prstGeom prst="rect">
            <a:avLst/>
          </a:prstGeom>
          <a:noFill/>
          <a:ln>
            <a:noFill/>
          </a:ln>
        </p:spPr>
        <p:txBody>
          <a:bodyPr spcFirstLastPara="1" wrap="square" lIns="91425" tIns="91425" rIns="91425" bIns="91425" anchor="t" anchorCtr="0">
            <a:noAutofit/>
          </a:bodyPr>
          <a:lstStyle/>
          <a:p>
            <a:pPr>
              <a:spcBef>
                <a:spcPts val="0"/>
              </a:spcBef>
              <a:spcAft>
                <a:spcPts val="0"/>
              </a:spcAft>
            </a:pPr>
            <a:r>
              <a:rPr lang="fr" sz="900" dirty="0"/>
              <a:t>Là où il n’y a pas d’obstacle naturel (fleuve), les Romains construisent une palissade.</a:t>
            </a:r>
            <a:endParaRPr sz="900" dirty="0"/>
          </a:p>
          <a:p>
            <a:pPr>
              <a:spcBef>
                <a:spcPts val="0"/>
              </a:spcBef>
              <a:spcAft>
                <a:spcPts val="0"/>
              </a:spcAft>
            </a:pPr>
            <a:r>
              <a:rPr lang="fr" sz="900" dirty="0"/>
              <a:t>Reconstitution de la palissade du limes, camp de Saalburg</a:t>
            </a:r>
            <a:endParaRPr sz="900" dirty="0"/>
          </a:p>
          <a:p>
            <a:pPr>
              <a:spcBef>
                <a:spcPts val="0"/>
              </a:spcBef>
              <a:spcAft>
                <a:spcPts val="0"/>
              </a:spcAft>
              <a:buClr>
                <a:schemeClr val="dk1"/>
              </a:buClr>
              <a:buSzPts val="1100"/>
            </a:pPr>
            <a:r>
              <a:rPr lang="fr" sz="900" dirty="0">
                <a:solidFill>
                  <a:schemeClr val="dk1"/>
                </a:solidFill>
              </a:rPr>
              <a:t> Henri Kniffke</a:t>
            </a:r>
            <a:endParaRPr sz="900" dirty="0"/>
          </a:p>
        </p:txBody>
      </p:sp>
      <p:pic>
        <p:nvPicPr>
          <p:cNvPr id="4" name="Image 3">
            <a:extLst>
              <a:ext uri="{FF2B5EF4-FFF2-40B4-BE49-F238E27FC236}">
                <a16:creationId xmlns:a16="http://schemas.microsoft.com/office/drawing/2014/main" id="{6B399B99-73CD-4011-8FAB-2AC805EF0CE7}"/>
              </a:ext>
            </a:extLst>
          </p:cNvPr>
          <p:cNvPicPr>
            <a:picLocks noChangeAspect="1"/>
          </p:cNvPicPr>
          <p:nvPr/>
        </p:nvPicPr>
        <p:blipFill>
          <a:blip r:embed="rId4"/>
          <a:stretch>
            <a:fillRect/>
          </a:stretch>
        </p:blipFill>
        <p:spPr>
          <a:xfrm>
            <a:off x="150250" y="548680"/>
            <a:ext cx="8324850" cy="33242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p:nvPr/>
        </p:nvSpPr>
        <p:spPr>
          <a:xfrm>
            <a:off x="123675" y="1066475"/>
            <a:ext cx="2406300" cy="1185600"/>
          </a:xfrm>
          <a:prstGeom prst="rect">
            <a:avLst/>
          </a:prstGeom>
          <a:noFill/>
          <a:ln>
            <a:noFill/>
          </a:ln>
        </p:spPr>
        <p:txBody>
          <a:bodyPr spcFirstLastPara="1" wrap="square" lIns="91425" tIns="91425" rIns="91425" bIns="91425" anchor="t" anchorCtr="0">
            <a:noAutofit/>
          </a:bodyPr>
          <a:lstStyle/>
          <a:p>
            <a:pPr>
              <a:spcBef>
                <a:spcPts val="0"/>
              </a:spcBef>
              <a:spcAft>
                <a:spcPts val="0"/>
              </a:spcAft>
            </a:pPr>
            <a:r>
              <a:rPr lang="fr" sz="900" dirty="0"/>
              <a:t>Le “Petit camp” date de 90 ap. J.-C., il est fait de terre et de bois.</a:t>
            </a:r>
            <a:endParaRPr sz="900" dirty="0"/>
          </a:p>
          <a:p>
            <a:pPr>
              <a:spcBef>
                <a:spcPts val="0"/>
              </a:spcBef>
              <a:spcAft>
                <a:spcPts val="0"/>
              </a:spcAft>
            </a:pPr>
            <a:r>
              <a:rPr lang="fr" sz="900" dirty="0"/>
              <a:t>Occupé par un </a:t>
            </a:r>
            <a:r>
              <a:rPr lang="fr" sz="900" i="1" dirty="0"/>
              <a:t>numerus</a:t>
            </a:r>
            <a:r>
              <a:rPr lang="fr" sz="900" dirty="0"/>
              <a:t>, une unité de troupes auxiliaires (peuples soumis à Rome) venu</a:t>
            </a:r>
            <a:r>
              <a:rPr lang="fr-FR" sz="900" dirty="0"/>
              <a:t>e</a:t>
            </a:r>
            <a:r>
              <a:rPr lang="fr" sz="900" dirty="0"/>
              <a:t> de Grande-Bretagne, occupée à l’époque par l’empire romain.</a:t>
            </a:r>
            <a:endParaRPr sz="900" dirty="0"/>
          </a:p>
        </p:txBody>
      </p:sp>
      <p:sp>
        <p:nvSpPr>
          <p:cNvPr id="82" name="Google Shape;82;p16"/>
          <p:cNvSpPr txBox="1"/>
          <p:nvPr/>
        </p:nvSpPr>
        <p:spPr>
          <a:xfrm>
            <a:off x="123675" y="2555450"/>
            <a:ext cx="2273400" cy="1508100"/>
          </a:xfrm>
          <a:prstGeom prst="rect">
            <a:avLst/>
          </a:prstGeom>
          <a:noFill/>
          <a:ln>
            <a:noFill/>
          </a:ln>
        </p:spPr>
        <p:txBody>
          <a:bodyPr spcFirstLastPara="1" wrap="square" lIns="91425" tIns="91425" rIns="91425" bIns="91425" anchor="t" anchorCtr="0">
            <a:noAutofit/>
          </a:bodyPr>
          <a:lstStyle/>
          <a:p>
            <a:pPr>
              <a:spcBef>
                <a:spcPts val="0"/>
              </a:spcBef>
              <a:spcAft>
                <a:spcPts val="0"/>
              </a:spcAft>
            </a:pPr>
            <a:r>
              <a:rPr lang="fr" sz="900" dirty="0"/>
              <a:t>Camp agrandi ensuite sous l’empereur Hadrien, vers 135 ap. JC, pouvant accueillir une cohorte auxiliaire (500 soldats) et doté de murs en pierre.</a:t>
            </a:r>
            <a:endParaRPr sz="900" dirty="0"/>
          </a:p>
          <a:p>
            <a:pPr>
              <a:spcBef>
                <a:spcPts val="0"/>
              </a:spcBef>
              <a:spcAft>
                <a:spcPts val="0"/>
              </a:spcAft>
            </a:pPr>
            <a:r>
              <a:rPr lang="fr" sz="900" dirty="0"/>
              <a:t>Ces soldats n’ont pas la citoyenneté romaine, mais peuvent l’acquérir après 25 ans de service dans la légion romaine. Ici, les sources nous indiquent que les légionnaires sont Germains et ont été recruté</a:t>
            </a:r>
            <a:r>
              <a:rPr lang="fr-FR" sz="900" dirty="0"/>
              <a:t>s</a:t>
            </a:r>
            <a:r>
              <a:rPr lang="fr" sz="900" dirty="0"/>
              <a:t> en Rhétie (province romaine du sud de l’Allemagne actuelle).</a:t>
            </a:r>
            <a:endParaRPr sz="900" dirty="0"/>
          </a:p>
          <a:p>
            <a:pPr>
              <a:spcBef>
                <a:spcPts val="0"/>
              </a:spcBef>
              <a:spcAft>
                <a:spcPts val="0"/>
              </a:spcAft>
            </a:pPr>
            <a:endParaRPr sz="900" dirty="0"/>
          </a:p>
          <a:p>
            <a:pPr>
              <a:spcBef>
                <a:spcPts val="0"/>
              </a:spcBef>
              <a:spcAft>
                <a:spcPts val="0"/>
              </a:spcAft>
            </a:pPr>
            <a:endParaRPr sz="900" dirty="0"/>
          </a:p>
        </p:txBody>
      </p:sp>
      <p:sp>
        <p:nvSpPr>
          <p:cNvPr id="83" name="Google Shape;83;p16"/>
          <p:cNvSpPr txBox="1"/>
          <p:nvPr/>
        </p:nvSpPr>
        <p:spPr>
          <a:xfrm>
            <a:off x="6683450" y="4214450"/>
            <a:ext cx="2273400" cy="824100"/>
          </a:xfrm>
          <a:prstGeom prst="rect">
            <a:avLst/>
          </a:prstGeom>
          <a:noFill/>
          <a:ln>
            <a:noFill/>
          </a:ln>
        </p:spPr>
        <p:txBody>
          <a:bodyPr spcFirstLastPara="1" wrap="square" lIns="91425" tIns="91425" rIns="91425" bIns="91425" anchor="t" anchorCtr="0">
            <a:noAutofit/>
          </a:bodyPr>
          <a:lstStyle/>
          <a:p>
            <a:pPr>
              <a:spcBef>
                <a:spcPts val="0"/>
              </a:spcBef>
              <a:spcAft>
                <a:spcPts val="0"/>
              </a:spcAft>
            </a:pPr>
            <a:r>
              <a:rPr lang="fr" sz="900"/>
              <a:t>En empruntant la route sud,  se présente la cité romaine de Nida </a:t>
            </a:r>
            <a:r>
              <a:rPr lang="fr" sz="900">
                <a:solidFill>
                  <a:schemeClr val="dk1"/>
                </a:solidFill>
              </a:rPr>
              <a:t>(aujourd’hui </a:t>
            </a:r>
            <a:r>
              <a:rPr lang="fr" sz="900" u="sng">
                <a:solidFill>
                  <a:schemeClr val="accent5"/>
                </a:solidFill>
                <a:hlinkClick r:id="rId3"/>
              </a:rPr>
              <a:t>Heddernheim</a:t>
            </a:r>
            <a:r>
              <a:rPr lang="fr" sz="900">
                <a:solidFill>
                  <a:schemeClr val="dk1"/>
                </a:solidFill>
              </a:rPr>
              <a:t>)</a:t>
            </a:r>
            <a:r>
              <a:rPr lang="fr" sz="900"/>
              <a:t>. A son apogée, durant la paix romaine du Ier siècle, elle compte 10 000 habitants, deux thermes, un théâtre et des remparts. C’est la plus grande cité sur le limes rhénan. Nida décline progressivement face aux invasions d’Alamans, un des peuples germains, après 260.</a:t>
            </a:r>
            <a:endParaRPr sz="900"/>
          </a:p>
        </p:txBody>
      </p:sp>
      <p:sp>
        <p:nvSpPr>
          <p:cNvPr id="84" name="Google Shape;84;p16"/>
          <p:cNvSpPr txBox="1"/>
          <p:nvPr/>
        </p:nvSpPr>
        <p:spPr>
          <a:xfrm>
            <a:off x="6537925" y="1095750"/>
            <a:ext cx="2222400" cy="602400"/>
          </a:xfrm>
          <a:prstGeom prst="rect">
            <a:avLst/>
          </a:prstGeom>
          <a:noFill/>
          <a:ln>
            <a:noFill/>
          </a:ln>
        </p:spPr>
        <p:txBody>
          <a:bodyPr spcFirstLastPara="1" wrap="square" lIns="91425" tIns="91425" rIns="91425" bIns="91425" anchor="t" anchorCtr="0">
            <a:noAutofit/>
          </a:bodyPr>
          <a:lstStyle/>
          <a:p>
            <a:pPr>
              <a:spcBef>
                <a:spcPts val="0"/>
              </a:spcBef>
              <a:spcAft>
                <a:spcPts val="0"/>
              </a:spcAft>
            </a:pPr>
            <a:r>
              <a:rPr lang="fr" sz="900" dirty="0"/>
              <a:t>A quelques centaines de mètres, une palissade en bois et un fossé marque</a:t>
            </a:r>
            <a:r>
              <a:rPr lang="fr-FR" sz="900" dirty="0"/>
              <a:t>nt</a:t>
            </a:r>
            <a:r>
              <a:rPr lang="fr" sz="900" dirty="0"/>
              <a:t> la limite entre l’Empire et les terres peuplées par les “Barbares”.</a:t>
            </a:r>
            <a:endParaRPr sz="900" dirty="0"/>
          </a:p>
          <a:p>
            <a:pPr>
              <a:spcBef>
                <a:spcPts val="0"/>
              </a:spcBef>
              <a:spcAft>
                <a:spcPts val="0"/>
              </a:spcAft>
            </a:pPr>
            <a:endParaRPr dirty="0"/>
          </a:p>
        </p:txBody>
      </p:sp>
      <p:cxnSp>
        <p:nvCxnSpPr>
          <p:cNvPr id="86" name="Google Shape;86;p16"/>
          <p:cNvCxnSpPr/>
          <p:nvPr/>
        </p:nvCxnSpPr>
        <p:spPr>
          <a:xfrm>
            <a:off x="2302325" y="2250175"/>
            <a:ext cx="1244400" cy="0"/>
          </a:xfrm>
          <a:prstGeom prst="straightConnector1">
            <a:avLst/>
          </a:prstGeom>
          <a:noFill/>
          <a:ln w="19050" cap="flat" cmpd="sng">
            <a:solidFill>
              <a:schemeClr val="lt2"/>
            </a:solidFill>
            <a:prstDash val="solid"/>
            <a:round/>
            <a:headEnd type="none" w="med" len="med"/>
            <a:tailEnd type="triangle" w="med" len="med"/>
          </a:ln>
        </p:spPr>
      </p:cxnSp>
      <p:cxnSp>
        <p:nvCxnSpPr>
          <p:cNvPr id="87" name="Google Shape;87;p16"/>
          <p:cNvCxnSpPr/>
          <p:nvPr/>
        </p:nvCxnSpPr>
        <p:spPr>
          <a:xfrm>
            <a:off x="2226125" y="3545575"/>
            <a:ext cx="1244400" cy="0"/>
          </a:xfrm>
          <a:prstGeom prst="straightConnector1">
            <a:avLst/>
          </a:prstGeom>
          <a:noFill/>
          <a:ln w="19050" cap="flat" cmpd="sng">
            <a:solidFill>
              <a:schemeClr val="lt2"/>
            </a:solidFill>
            <a:prstDash val="solid"/>
            <a:round/>
            <a:headEnd type="none" w="med" len="med"/>
            <a:tailEnd type="triangle" w="med" len="med"/>
          </a:ln>
        </p:spPr>
      </p:cxnSp>
      <p:cxnSp>
        <p:nvCxnSpPr>
          <p:cNvPr id="88" name="Google Shape;88;p16"/>
          <p:cNvCxnSpPr>
            <a:cxnSpLocks/>
          </p:cNvCxnSpPr>
          <p:nvPr/>
        </p:nvCxnSpPr>
        <p:spPr>
          <a:xfrm flipH="1" flipV="1">
            <a:off x="5780470" y="1340768"/>
            <a:ext cx="485305" cy="221782"/>
          </a:xfrm>
          <a:prstGeom prst="straightConnector1">
            <a:avLst/>
          </a:prstGeom>
          <a:noFill/>
          <a:ln w="28575" cap="flat" cmpd="sng">
            <a:solidFill>
              <a:schemeClr val="dk2"/>
            </a:solidFill>
            <a:prstDash val="solid"/>
            <a:round/>
            <a:headEnd type="none" w="med" len="med"/>
            <a:tailEnd type="triangle" w="med" len="med"/>
          </a:ln>
        </p:spPr>
      </p:cxnSp>
      <p:cxnSp>
        <p:nvCxnSpPr>
          <p:cNvPr id="89" name="Google Shape;89;p16"/>
          <p:cNvCxnSpPr/>
          <p:nvPr/>
        </p:nvCxnSpPr>
        <p:spPr>
          <a:xfrm>
            <a:off x="6121162" y="4941168"/>
            <a:ext cx="201600" cy="699300"/>
          </a:xfrm>
          <a:prstGeom prst="straightConnector1">
            <a:avLst/>
          </a:prstGeom>
          <a:noFill/>
          <a:ln w="28575" cap="flat" cmpd="sng">
            <a:solidFill>
              <a:schemeClr val="dk2"/>
            </a:solidFill>
            <a:prstDash val="solid"/>
            <a:round/>
            <a:headEnd type="none" w="med" len="med"/>
            <a:tailEnd type="triangle" w="med" len="med"/>
          </a:ln>
        </p:spPr>
      </p:cxnSp>
      <p:sp>
        <p:nvSpPr>
          <p:cNvPr id="90" name="Google Shape;90;p16"/>
          <p:cNvSpPr txBox="1"/>
          <p:nvPr/>
        </p:nvSpPr>
        <p:spPr>
          <a:xfrm rot="18224618">
            <a:off x="1971972" y="2316576"/>
            <a:ext cx="4610951" cy="251400"/>
          </a:xfrm>
          <a:prstGeom prst="rect">
            <a:avLst/>
          </a:prstGeom>
          <a:noFill/>
          <a:ln>
            <a:noFill/>
          </a:ln>
        </p:spPr>
        <p:txBody>
          <a:bodyPr spcFirstLastPara="1" wrap="square" lIns="91425" tIns="91425" rIns="91425" bIns="91425" anchor="t" anchorCtr="0">
            <a:noAutofit/>
          </a:bodyPr>
          <a:lstStyle/>
          <a:p>
            <a:pPr>
              <a:spcBef>
                <a:spcPts val="0"/>
              </a:spcBef>
              <a:spcAft>
                <a:spcPts val="0"/>
              </a:spcAft>
            </a:pPr>
            <a:r>
              <a:rPr lang="fr" sz="3200" u="sng" dirty="0">
                <a:solidFill>
                  <a:schemeClr val="bg1"/>
                </a:solidFill>
                <a:hlinkClick r:id="rId4">
                  <a:extLst>
                    <a:ext uri="{A12FA001-AC4F-418D-AE19-62706E023703}">
                      <ahyp:hlinkClr xmlns:ahyp="http://schemas.microsoft.com/office/drawing/2018/hyperlinkcolor" val="tx"/>
                    </a:ext>
                  </a:extLst>
                </a:hlinkClick>
              </a:rPr>
              <a:t>Source : Vicedi.com</a:t>
            </a:r>
            <a:endParaRPr sz="3200" dirty="0">
              <a:solidFill>
                <a:schemeClr val="bg1"/>
              </a:solidFill>
            </a:endParaRPr>
          </a:p>
        </p:txBody>
      </p:sp>
      <p:cxnSp>
        <p:nvCxnSpPr>
          <p:cNvPr id="91" name="Google Shape;91;p16"/>
          <p:cNvCxnSpPr/>
          <p:nvPr/>
        </p:nvCxnSpPr>
        <p:spPr>
          <a:xfrm rot="10800000" flipH="1">
            <a:off x="5493275" y="2029350"/>
            <a:ext cx="890100" cy="284400"/>
          </a:xfrm>
          <a:prstGeom prst="straightConnector1">
            <a:avLst/>
          </a:prstGeom>
          <a:noFill/>
          <a:ln w="28575" cap="flat" cmpd="sng">
            <a:solidFill>
              <a:schemeClr val="dk2"/>
            </a:solidFill>
            <a:prstDash val="solid"/>
            <a:round/>
            <a:headEnd type="none" w="med" len="med"/>
            <a:tailEnd type="triangle" w="med" len="med"/>
          </a:ln>
        </p:spPr>
      </p:cxnSp>
      <p:sp>
        <p:nvSpPr>
          <p:cNvPr id="92" name="Google Shape;92;p16"/>
          <p:cNvSpPr txBox="1"/>
          <p:nvPr/>
        </p:nvSpPr>
        <p:spPr>
          <a:xfrm>
            <a:off x="6572700" y="1839875"/>
            <a:ext cx="2222400" cy="602400"/>
          </a:xfrm>
          <a:prstGeom prst="rect">
            <a:avLst/>
          </a:prstGeom>
          <a:noFill/>
          <a:ln>
            <a:noFill/>
          </a:ln>
        </p:spPr>
        <p:txBody>
          <a:bodyPr spcFirstLastPara="1" wrap="square" lIns="91425" tIns="91425" rIns="91425" bIns="91425" anchor="t" anchorCtr="0">
            <a:noAutofit/>
          </a:bodyPr>
          <a:lstStyle/>
          <a:p>
            <a:pPr>
              <a:spcBef>
                <a:spcPts val="0"/>
              </a:spcBef>
              <a:spcAft>
                <a:spcPts val="0"/>
              </a:spcAft>
            </a:pPr>
            <a:r>
              <a:rPr lang="fr" sz="900"/>
              <a:t>Sur le limes rhénan, de nombreuses routes permettent le déplacement rapide de l’armée romaine, en cas d’attaque des peuples germains. </a:t>
            </a:r>
            <a:endParaRPr sz="900"/>
          </a:p>
          <a:p>
            <a:pPr>
              <a:spcBef>
                <a:spcPts val="0"/>
              </a:spcBef>
              <a:spcAft>
                <a:spcPts val="0"/>
              </a:spcAft>
            </a:pPr>
            <a:endParaRPr sz="900"/>
          </a:p>
        </p:txBody>
      </p:sp>
      <p:pic>
        <p:nvPicPr>
          <p:cNvPr id="2" name="Image 1">
            <a:extLst>
              <a:ext uri="{FF2B5EF4-FFF2-40B4-BE49-F238E27FC236}">
                <a16:creationId xmlns:a16="http://schemas.microsoft.com/office/drawing/2014/main" id="{4C543781-3961-4D64-B8FC-7DA2AA4D05FE}"/>
              </a:ext>
            </a:extLst>
          </p:cNvPr>
          <p:cNvPicPr>
            <a:picLocks noChangeAspect="1"/>
          </p:cNvPicPr>
          <p:nvPr/>
        </p:nvPicPr>
        <p:blipFill>
          <a:blip r:embed="rId5"/>
          <a:stretch>
            <a:fillRect/>
          </a:stretch>
        </p:blipFill>
        <p:spPr>
          <a:xfrm>
            <a:off x="2774425" y="883337"/>
            <a:ext cx="3286125" cy="53244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p:nvPr/>
        </p:nvSpPr>
        <p:spPr>
          <a:xfrm>
            <a:off x="332225" y="1031200"/>
            <a:ext cx="8097900" cy="5018700"/>
          </a:xfrm>
          <a:prstGeom prst="rect">
            <a:avLst/>
          </a:prstGeom>
          <a:noFill/>
          <a:ln>
            <a:noFill/>
          </a:ln>
        </p:spPr>
        <p:txBody>
          <a:bodyPr spcFirstLastPara="1" wrap="square" lIns="91425" tIns="91425" rIns="91425" bIns="91425" anchor="t" anchorCtr="0">
            <a:noAutofit/>
          </a:bodyPr>
          <a:lstStyle/>
          <a:p>
            <a:pPr algn="just">
              <a:lnSpc>
                <a:spcPct val="115000"/>
              </a:lnSpc>
              <a:spcBef>
                <a:spcPts val="0"/>
              </a:spcBef>
              <a:spcAft>
                <a:spcPts val="0"/>
              </a:spcAft>
            </a:pPr>
            <a:r>
              <a:rPr lang="fr" sz="1200" b="1" dirty="0">
                <a:solidFill>
                  <a:schemeClr val="dk1"/>
                </a:solidFill>
              </a:rPr>
              <a:t>Limes de Germanie : de l’autre côté, c’était les Barbares</a:t>
            </a:r>
            <a:endParaRPr sz="1200" b="1" dirty="0">
              <a:solidFill>
                <a:schemeClr val="dk1"/>
              </a:solidFill>
            </a:endParaRPr>
          </a:p>
          <a:p>
            <a:pPr algn="just">
              <a:lnSpc>
                <a:spcPct val="115000"/>
              </a:lnSpc>
              <a:spcBef>
                <a:spcPts val="0"/>
              </a:spcBef>
              <a:spcAft>
                <a:spcPts val="0"/>
              </a:spcAft>
            </a:pPr>
            <a:endParaRPr sz="1200" b="1" dirty="0">
              <a:solidFill>
                <a:schemeClr val="dk1"/>
              </a:solidFill>
            </a:endParaRPr>
          </a:p>
          <a:p>
            <a:pPr algn="just">
              <a:lnSpc>
                <a:spcPct val="115000"/>
              </a:lnSpc>
              <a:spcBef>
                <a:spcPts val="0"/>
              </a:spcBef>
              <a:spcAft>
                <a:spcPts val="0"/>
              </a:spcAft>
              <a:buClr>
                <a:schemeClr val="dk1"/>
              </a:buClr>
              <a:buSzPts val="1100"/>
            </a:pPr>
            <a:r>
              <a:rPr lang="fr" sz="900" dirty="0">
                <a:solidFill>
                  <a:schemeClr val="dk1"/>
                </a:solidFill>
              </a:rPr>
              <a:t>C’est l’empereur Trajan, régnant de 98 à 117 de notre ère, qui est à l’origine du développement du principe militaire du limes. En première ligne se trouvent des soldats qui servent l’empire, bien que n’étant pas eux-mêmes citoyens romains. Ces unités auxiliaires des légions romaines sont composées d’un mélange de peuples venus de tout l’empire. Tous parlent le latin au moins assez pour pouvoir obéir aux ordres. S’ils servent pendant vingt-cinq ans, cinq de plus que les légionnaires, ils garantiront à leurs descendants la citoyenneté romaine. [...]</a:t>
            </a:r>
            <a:endParaRPr sz="900" dirty="0">
              <a:solidFill>
                <a:schemeClr val="dk1"/>
              </a:solidFill>
            </a:endParaRPr>
          </a:p>
          <a:p>
            <a:pPr algn="just">
              <a:lnSpc>
                <a:spcPct val="115000"/>
              </a:lnSpc>
              <a:spcBef>
                <a:spcPts val="0"/>
              </a:spcBef>
              <a:spcAft>
                <a:spcPts val="0"/>
              </a:spcAft>
              <a:buClr>
                <a:schemeClr val="dk1"/>
              </a:buClr>
              <a:buSzPts val="1100"/>
            </a:pPr>
            <a:r>
              <a:rPr lang="fr" sz="900" dirty="0">
                <a:solidFill>
                  <a:schemeClr val="dk1"/>
                </a:solidFill>
              </a:rPr>
              <a:t>Les troupes auxiliaires n’ont pas seulement pour mission d’empêcher les barbares d’entrer dans l’empire. Il est tout aussi essentiel pour elles d’effectuer des reconnaissances en territoire germanique. Car les Romains ne considèrent pas le limes comme une frontière absolue de leur domaine. Ils revendiquent également le contrôle de “l’étranger”, en tant que zone d’influence et de sécurité. C’est à cela que sert l’implantation de tribus alliées, lesquelles n’étaient pas moins sous surveillance.[...] L’ensemble n’est pas infranchissable, mais le symbole est évident : ici commence l’Empire romain, quiconque y pénètre sans autorisation sera traité comme un ennemi. [...] A l’abri derrière la ligne de démarcation, on vit à l’heure romaine, sous le droit romain, et l’on commerce avec de l’argent romain. Les habitants des villes, des villages et des fermes profitent des avantages du pouvoir et de la culture de l’empire. Et surtout de sa sécurité. De l’autre côté du mur, où vivent les Germains libres, personne ne meurt de faim. Mais tous voient dans le limes la frontière du bien-être. Les bandes de pillards ne sont pas le seul agent des contacts germano-romains. Il existe aussi un transit frontalier régulier. Rome canalise le passage à l’aide des </a:t>
            </a:r>
            <a:r>
              <a:rPr lang="fr" sz="900" i="1" dirty="0">
                <a:solidFill>
                  <a:schemeClr val="dk1"/>
                </a:solidFill>
              </a:rPr>
              <a:t>beneficiarii,</a:t>
            </a:r>
            <a:r>
              <a:rPr lang="fr" sz="900" dirty="0">
                <a:solidFill>
                  <a:schemeClr val="dk1"/>
                </a:solidFill>
              </a:rPr>
              <a:t> des soldats ayant suivi une formation spéciale et chargés de contrôler la circulation des marchandises et des personnes, de prélever des taxes, de transmettre les nouvelles. Car les négociants romains, souvent eux-mêmes d’anciens militaires, se rencontrent, se rendent visite lors de leurs tournées en Germanie, et signalent toute information suspecte qui leur parvient.</a:t>
            </a:r>
            <a:endParaRPr sz="900" dirty="0">
              <a:solidFill>
                <a:schemeClr val="dk1"/>
              </a:solidFill>
            </a:endParaRPr>
          </a:p>
          <a:p>
            <a:pPr algn="just">
              <a:lnSpc>
                <a:spcPct val="115000"/>
              </a:lnSpc>
              <a:spcBef>
                <a:spcPts val="0"/>
              </a:spcBef>
              <a:spcAft>
                <a:spcPts val="0"/>
              </a:spcAft>
              <a:buClr>
                <a:schemeClr val="dk1"/>
              </a:buClr>
              <a:buSzPts val="1100"/>
            </a:pPr>
            <a:r>
              <a:rPr lang="fr" sz="900" dirty="0">
                <a:solidFill>
                  <a:schemeClr val="dk1"/>
                </a:solidFill>
              </a:rPr>
              <a:t>Quant aux élites germaniques, elles achètent volontiers de la vaisselle et d’autres produits de luxe romains. De la Suède, au nord, jusqu’aux rives du Don, à l’est, on retrouve des objets de l’artisanat romain. Les historiens supposent que des marchés se tenaient des deux côtés du mur. Ces dernières années, on a mis au jour de plus en plus de vestiges des axes qui menaient des villages des Germains aux points de passage à la frontière. Une preuve incontournable de l’importance des relations commerciales germano-romaines. Les Romains, quant à eux, sont friands de l’ambre de la Baltique. Des produits agricoles comme l’orge, l’épeautre et le bétail, mais aussi les peaux, les fourrures et les plumes d’oies, sont appréciés. La Germanie n’a guère de produits de luxe à offrir, à l’exception des cheveux blonds, très prisés des Romaines de la haute société, et surtout des êtres humains. Le besoin en main-d’œuvre germanique, esclaves ou soldats, ne s’est jamais démenti.</a:t>
            </a:r>
            <a:endParaRPr sz="900" dirty="0">
              <a:solidFill>
                <a:schemeClr val="dk1"/>
              </a:solidFill>
            </a:endParaRPr>
          </a:p>
          <a:p>
            <a:pPr algn="just">
              <a:lnSpc>
                <a:spcPct val="115000"/>
              </a:lnSpc>
              <a:spcBef>
                <a:spcPts val="0"/>
              </a:spcBef>
              <a:spcAft>
                <a:spcPts val="0"/>
              </a:spcAft>
              <a:buClr>
                <a:schemeClr val="dk1"/>
              </a:buClr>
              <a:buSzPts val="1100"/>
            </a:pPr>
            <a:r>
              <a:rPr lang="fr" sz="900" dirty="0">
                <a:solidFill>
                  <a:schemeClr val="dk1"/>
                </a:solidFill>
              </a:rPr>
              <a:t>Le limes n’était pas une sorte de muraille antigermanique, une frontière hermétique fermée. Mais, grâce à la chaîne de ses fortifications, Rome, pendant plus de cent cinquante ans, a clairement fait comprendre aux Germains où commençait sa sphère d’influence. Il était possible d’y entrer, mais seulement si on était prêt à se soumettre aux règles du jeu de l’empire.</a:t>
            </a:r>
            <a:endParaRPr sz="900" dirty="0">
              <a:solidFill>
                <a:schemeClr val="dk1"/>
              </a:solidFill>
            </a:endParaRPr>
          </a:p>
          <a:p>
            <a:pPr>
              <a:lnSpc>
                <a:spcPct val="115000"/>
              </a:lnSpc>
              <a:spcBef>
                <a:spcPts val="0"/>
              </a:spcBef>
              <a:spcAft>
                <a:spcPts val="0"/>
              </a:spcAft>
              <a:buClr>
                <a:schemeClr val="dk1"/>
              </a:buClr>
              <a:buSzPts val="1100"/>
            </a:pPr>
            <a:r>
              <a:rPr lang="fr" sz="900" dirty="0">
                <a:solidFill>
                  <a:schemeClr val="dk1"/>
                </a:solidFill>
              </a:rPr>
              <a:t>Ulrich Grasser, </a:t>
            </a:r>
            <a:r>
              <a:rPr lang="fr" sz="900" i="1" dirty="0">
                <a:solidFill>
                  <a:schemeClr val="dk1"/>
                </a:solidFill>
              </a:rPr>
              <a:t>G/Geschichte, </a:t>
            </a:r>
            <a:r>
              <a:rPr lang="fr" sz="900" dirty="0">
                <a:solidFill>
                  <a:schemeClr val="dk1"/>
                </a:solidFill>
              </a:rPr>
              <a:t>octobre 2014 (extraits), Berlin. Traduit de l’allemand par</a:t>
            </a:r>
            <a:r>
              <a:rPr lang="fr" sz="900" i="1" dirty="0">
                <a:solidFill>
                  <a:schemeClr val="dk1"/>
                </a:solidFill>
              </a:rPr>
              <a:t> Courrier International</a:t>
            </a:r>
            <a:r>
              <a:rPr lang="fr" sz="900" dirty="0">
                <a:solidFill>
                  <a:schemeClr val="dk1"/>
                </a:solidFill>
              </a:rPr>
              <a:t>, n°1253, 5 novembre 2014. </a:t>
            </a:r>
            <a:endParaRPr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8"/>
          <p:cNvPicPr preferRelativeResize="0"/>
          <p:nvPr/>
        </p:nvPicPr>
        <p:blipFill>
          <a:blip r:embed="rId3">
            <a:alphaModFix/>
          </a:blip>
          <a:stretch>
            <a:fillRect/>
          </a:stretch>
        </p:blipFill>
        <p:spPr>
          <a:xfrm rot="-60000">
            <a:off x="152399" y="1009651"/>
            <a:ext cx="5830906" cy="48387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03" name="Google Shape;103;p18"/>
          <p:cNvSpPr txBox="1"/>
          <p:nvPr/>
        </p:nvSpPr>
        <p:spPr>
          <a:xfrm>
            <a:off x="6060150" y="1904000"/>
            <a:ext cx="2932800" cy="1524900"/>
          </a:xfrm>
          <a:prstGeom prst="rect">
            <a:avLst/>
          </a:prstGeom>
          <a:noFill/>
          <a:ln>
            <a:noFill/>
          </a:ln>
        </p:spPr>
        <p:txBody>
          <a:bodyPr spcFirstLastPara="1" wrap="square" lIns="91425" tIns="91425" rIns="91425" bIns="91425" anchor="t" anchorCtr="0">
            <a:noAutofit/>
          </a:bodyPr>
          <a:lstStyle/>
          <a:p>
            <a:pPr>
              <a:spcBef>
                <a:spcPts val="0"/>
              </a:spcBef>
              <a:spcAft>
                <a:spcPts val="0"/>
              </a:spcAft>
            </a:pPr>
            <a:r>
              <a:rPr lang="fr"/>
              <a:t>Des échanges culturels entre Romains et Barbares.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body" idx="1"/>
          </p:nvPr>
        </p:nvSpPr>
        <p:spPr>
          <a:xfrm>
            <a:off x="228600" y="1146811"/>
            <a:ext cx="8603700" cy="4279315"/>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fr-FR" sz="2000" dirty="0">
                <a:latin typeface="+mj-lt"/>
              </a:rPr>
              <a:t>Questions : </a:t>
            </a:r>
            <a:endParaRPr lang="fr" sz="2000" dirty="0">
              <a:latin typeface="+mj-lt"/>
            </a:endParaRPr>
          </a:p>
          <a:p>
            <a:pPr marL="0" indent="0">
              <a:buNone/>
            </a:pPr>
            <a:r>
              <a:rPr lang="fr" sz="2000" dirty="0">
                <a:latin typeface="+mj-lt"/>
              </a:rPr>
              <a:t>Expliquez comment s’organise la frontière défensive de l’empire romain, que l’on nomme limes, en Germanie. Qui s’occupe de sa défense ? Pourquoi cela peut-il être un facteur d’intégration dans l’empire ?</a:t>
            </a:r>
            <a:endParaRPr sz="2000" dirty="0">
              <a:latin typeface="+mj-lt"/>
            </a:endParaRPr>
          </a:p>
          <a:p>
            <a:pPr marL="0" indent="0">
              <a:spcBef>
                <a:spcPts val="1600"/>
              </a:spcBef>
              <a:buNone/>
            </a:pPr>
            <a:r>
              <a:rPr lang="fr" sz="2000" dirty="0">
                <a:latin typeface="+mj-lt"/>
              </a:rPr>
              <a:t>Relevez quelles sont les différentes formes de contact qu’ont les peuples germains libres (= les Barbares) avec l’empire romain ? </a:t>
            </a:r>
            <a:endParaRPr sz="2000" dirty="0">
              <a:latin typeface="+mj-lt"/>
            </a:endParaRPr>
          </a:p>
          <a:p>
            <a:pPr marL="0" indent="0">
              <a:spcBef>
                <a:spcPts val="1600"/>
              </a:spcBef>
              <a:buNone/>
            </a:pPr>
            <a:r>
              <a:rPr lang="fr" sz="2000" dirty="0">
                <a:latin typeface="+mj-lt"/>
              </a:rPr>
              <a:t>Montrez que la présence du limes participe à la diffusion de la culture romaine dans la région.</a:t>
            </a:r>
            <a:endParaRPr sz="2000" dirty="0">
              <a:latin typeface="+mj-lt"/>
            </a:endParaRPr>
          </a:p>
          <a:p>
            <a:pPr marL="0" indent="0">
              <a:spcBef>
                <a:spcPts val="1600"/>
              </a:spcBef>
              <a:buNone/>
            </a:pPr>
            <a:r>
              <a:rPr lang="fr" sz="2000" dirty="0">
                <a:latin typeface="+mj-lt"/>
              </a:rPr>
              <a:t>Exercice de synthèse : schématisez le limes germanique romain et les différents échanges entre l’empire et les peuples </a:t>
            </a:r>
            <a:r>
              <a:rPr lang="fr-FR" sz="2000" dirty="0">
                <a:latin typeface="+mj-lt"/>
              </a:rPr>
              <a:t>barbares.</a:t>
            </a:r>
            <a:endParaRPr sz="2000" dirty="0">
              <a:latin typeface="+mj-lt"/>
            </a:endParaRPr>
          </a:p>
          <a:p>
            <a:pPr marL="0" indent="0">
              <a:spcBef>
                <a:spcPts val="1600"/>
              </a:spcBef>
              <a:buNone/>
            </a:pPr>
            <a:r>
              <a:rPr lang="fr-FR" sz="2000" dirty="0">
                <a:solidFill>
                  <a:srgbClr val="C00000"/>
                </a:solidFill>
                <a:latin typeface="+mj-lt"/>
              </a:rPr>
              <a:t>N.B. : on peut au choix donner les éléments de légende, ou au contraire les figurés aux élèves, selon leur état d’avancement dans la méthodologie</a:t>
            </a:r>
            <a:endParaRPr sz="2000" dirty="0">
              <a:solidFill>
                <a:srgbClr val="C00000"/>
              </a:solidFill>
              <a:latin typeface="+mj-lt"/>
            </a:endParaRPr>
          </a:p>
          <a:p>
            <a:pPr marL="0" indent="0">
              <a:spcBef>
                <a:spcPts val="1600"/>
              </a:spcBef>
              <a:spcAft>
                <a:spcPts val="1600"/>
              </a:spcAft>
              <a:buNone/>
            </a:pPr>
            <a:endParaRPr sz="2000" dirty="0">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p:nvPr/>
        </p:nvSpPr>
        <p:spPr>
          <a:xfrm>
            <a:off x="534001" y="1204917"/>
            <a:ext cx="5300675" cy="3555925"/>
          </a:xfrm>
          <a:custGeom>
            <a:avLst/>
            <a:gdLst/>
            <a:ahLst/>
            <a:cxnLst/>
            <a:rect l="l" t="t" r="r" b="b"/>
            <a:pathLst>
              <a:path w="212027" h="142237" extrusionOk="0">
                <a:moveTo>
                  <a:pt x="0" y="10736"/>
                </a:moveTo>
                <a:cubicBezTo>
                  <a:pt x="4545" y="9091"/>
                  <a:pt x="21391" y="-3211"/>
                  <a:pt x="27267" y="863"/>
                </a:cubicBezTo>
                <a:cubicBezTo>
                  <a:pt x="33144" y="4937"/>
                  <a:pt x="27267" y="30246"/>
                  <a:pt x="35259" y="35182"/>
                </a:cubicBezTo>
                <a:cubicBezTo>
                  <a:pt x="43251" y="40118"/>
                  <a:pt x="67306" y="24996"/>
                  <a:pt x="75220" y="30481"/>
                </a:cubicBezTo>
                <a:cubicBezTo>
                  <a:pt x="83134" y="35966"/>
                  <a:pt x="75533" y="60961"/>
                  <a:pt x="82742" y="68091"/>
                </a:cubicBezTo>
                <a:cubicBezTo>
                  <a:pt x="89951" y="75221"/>
                  <a:pt x="110793" y="65976"/>
                  <a:pt x="118472" y="73263"/>
                </a:cubicBezTo>
                <a:cubicBezTo>
                  <a:pt x="126151" y="80550"/>
                  <a:pt x="120039" y="104918"/>
                  <a:pt x="128815" y="111813"/>
                </a:cubicBezTo>
                <a:cubicBezTo>
                  <a:pt x="137591" y="118708"/>
                  <a:pt x="162272" y="109854"/>
                  <a:pt x="171126" y="114634"/>
                </a:cubicBezTo>
                <a:cubicBezTo>
                  <a:pt x="179980" y="119414"/>
                  <a:pt x="175122" y="136338"/>
                  <a:pt x="181939" y="140491"/>
                </a:cubicBezTo>
                <a:cubicBezTo>
                  <a:pt x="188756" y="144644"/>
                  <a:pt x="207012" y="139708"/>
                  <a:pt x="212027" y="139551"/>
                </a:cubicBezTo>
              </a:path>
            </a:pathLst>
          </a:custGeom>
          <a:noFill/>
          <a:ln w="9525" cap="flat" cmpd="sng">
            <a:solidFill>
              <a:schemeClr val="dk2"/>
            </a:solidFill>
            <a:prstDash val="solid"/>
            <a:round/>
            <a:headEnd type="none" w="med" len="med"/>
            <a:tailEnd type="none" w="med" len="med"/>
          </a:ln>
        </p:spPr>
      </p:sp>
      <p:cxnSp>
        <p:nvCxnSpPr>
          <p:cNvPr id="114" name="Google Shape;114;p20"/>
          <p:cNvCxnSpPr/>
          <p:nvPr/>
        </p:nvCxnSpPr>
        <p:spPr>
          <a:xfrm>
            <a:off x="234725" y="1569600"/>
            <a:ext cx="5292000" cy="4413900"/>
          </a:xfrm>
          <a:prstGeom prst="straightConnector1">
            <a:avLst/>
          </a:prstGeom>
          <a:noFill/>
          <a:ln w="38100" cap="flat" cmpd="sng">
            <a:solidFill>
              <a:schemeClr val="dk2"/>
            </a:solidFill>
            <a:prstDash val="dash"/>
            <a:round/>
            <a:headEnd type="none" w="med" len="med"/>
            <a:tailEnd type="none" w="med" len="med"/>
          </a:ln>
        </p:spPr>
      </p:cxnSp>
      <p:sp>
        <p:nvSpPr>
          <p:cNvPr id="115" name="Google Shape;115;p20"/>
          <p:cNvSpPr/>
          <p:nvPr/>
        </p:nvSpPr>
        <p:spPr>
          <a:xfrm>
            <a:off x="531475" y="2262000"/>
            <a:ext cx="259500" cy="16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116" name="Google Shape;116;p20"/>
          <p:cNvSpPr/>
          <p:nvPr/>
        </p:nvSpPr>
        <p:spPr>
          <a:xfrm>
            <a:off x="2109800" y="3691950"/>
            <a:ext cx="259500" cy="16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117" name="Google Shape;117;p20"/>
          <p:cNvSpPr/>
          <p:nvPr/>
        </p:nvSpPr>
        <p:spPr>
          <a:xfrm>
            <a:off x="3667675" y="4903650"/>
            <a:ext cx="259500" cy="16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cxnSp>
        <p:nvCxnSpPr>
          <p:cNvPr id="118" name="Google Shape;118;p20"/>
          <p:cNvCxnSpPr/>
          <p:nvPr/>
        </p:nvCxnSpPr>
        <p:spPr>
          <a:xfrm rot="10800000">
            <a:off x="109150" y="1977675"/>
            <a:ext cx="4463400" cy="3709200"/>
          </a:xfrm>
          <a:prstGeom prst="straightConnector1">
            <a:avLst/>
          </a:prstGeom>
          <a:noFill/>
          <a:ln w="9525" cap="flat" cmpd="sng">
            <a:solidFill>
              <a:schemeClr val="dk2"/>
            </a:solidFill>
            <a:prstDash val="solid"/>
            <a:round/>
            <a:headEnd type="triangle" w="med" len="med"/>
            <a:tailEnd type="triangle" w="med" len="med"/>
          </a:ln>
        </p:spPr>
      </p:cxnSp>
      <p:cxnSp>
        <p:nvCxnSpPr>
          <p:cNvPr id="119" name="Google Shape;119;p20"/>
          <p:cNvCxnSpPr/>
          <p:nvPr/>
        </p:nvCxnSpPr>
        <p:spPr>
          <a:xfrm flipH="1">
            <a:off x="100600" y="2451775"/>
            <a:ext cx="606000" cy="642900"/>
          </a:xfrm>
          <a:prstGeom prst="straightConnector1">
            <a:avLst/>
          </a:prstGeom>
          <a:noFill/>
          <a:ln w="9525" cap="flat" cmpd="sng">
            <a:solidFill>
              <a:schemeClr val="dk2"/>
            </a:solidFill>
            <a:prstDash val="solid"/>
            <a:round/>
            <a:headEnd type="none" w="med" len="med"/>
            <a:tailEnd type="triangle" w="med" len="med"/>
          </a:ln>
        </p:spPr>
      </p:cxnSp>
      <p:cxnSp>
        <p:nvCxnSpPr>
          <p:cNvPr id="120" name="Google Shape;120;p20"/>
          <p:cNvCxnSpPr/>
          <p:nvPr/>
        </p:nvCxnSpPr>
        <p:spPr>
          <a:xfrm flipH="1">
            <a:off x="3453400" y="5194975"/>
            <a:ext cx="606000" cy="642900"/>
          </a:xfrm>
          <a:prstGeom prst="straightConnector1">
            <a:avLst/>
          </a:prstGeom>
          <a:noFill/>
          <a:ln w="9525" cap="flat" cmpd="sng">
            <a:solidFill>
              <a:schemeClr val="dk2"/>
            </a:solidFill>
            <a:prstDash val="solid"/>
            <a:round/>
            <a:headEnd type="none" w="med" len="med"/>
            <a:tailEnd type="triangle" w="med" len="med"/>
          </a:ln>
        </p:spPr>
      </p:cxnSp>
      <p:sp>
        <p:nvSpPr>
          <p:cNvPr id="121" name="Google Shape;121;p20"/>
          <p:cNvSpPr/>
          <p:nvPr/>
        </p:nvSpPr>
        <p:spPr>
          <a:xfrm>
            <a:off x="991450" y="2057325"/>
            <a:ext cx="206700" cy="424800"/>
          </a:xfrm>
          <a:prstGeom prst="diamon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122" name="Google Shape;122;p20"/>
          <p:cNvSpPr/>
          <p:nvPr/>
        </p:nvSpPr>
        <p:spPr>
          <a:xfrm>
            <a:off x="4143725" y="4680600"/>
            <a:ext cx="206700" cy="424800"/>
          </a:xfrm>
          <a:prstGeom prst="diamon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123" name="Google Shape;123;p20"/>
          <p:cNvSpPr/>
          <p:nvPr/>
        </p:nvSpPr>
        <p:spPr>
          <a:xfrm>
            <a:off x="0" y="3166500"/>
            <a:ext cx="524700" cy="525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124" name="Google Shape;124;p20"/>
          <p:cNvSpPr txBox="1"/>
          <p:nvPr/>
        </p:nvSpPr>
        <p:spPr>
          <a:xfrm>
            <a:off x="6353008" y="102409"/>
            <a:ext cx="2755496" cy="5198799"/>
          </a:xfrm>
          <a:prstGeom prst="rect">
            <a:avLst/>
          </a:prstGeom>
          <a:noFill/>
          <a:ln>
            <a:noFill/>
          </a:ln>
        </p:spPr>
        <p:txBody>
          <a:bodyPr spcFirstLastPara="1" wrap="square" lIns="91425" tIns="91425" rIns="91425" bIns="91425" anchor="t" anchorCtr="0">
            <a:noAutofit/>
          </a:bodyPr>
          <a:lstStyle/>
          <a:p>
            <a:pPr marL="183600" indent="-183600">
              <a:lnSpc>
                <a:spcPct val="150000"/>
              </a:lnSpc>
              <a:spcBef>
                <a:spcPts val="0"/>
              </a:spcBef>
              <a:spcAft>
                <a:spcPts val="0"/>
              </a:spcAft>
            </a:pPr>
            <a:r>
              <a:rPr lang="fr" sz="1200" dirty="0"/>
              <a:t>Palissade ou obstacle naturel</a:t>
            </a:r>
            <a:endParaRPr sz="1200" dirty="0"/>
          </a:p>
          <a:p>
            <a:pPr marL="183600" indent="-183600">
              <a:lnSpc>
                <a:spcPct val="150000"/>
              </a:lnSpc>
              <a:spcBef>
                <a:spcPts val="0"/>
              </a:spcBef>
              <a:spcAft>
                <a:spcPts val="0"/>
              </a:spcAft>
            </a:pPr>
            <a:r>
              <a:rPr lang="fr" sz="1200" dirty="0"/>
              <a:t>Fort contrôlé par des troupes romaines auxiliaires</a:t>
            </a:r>
            <a:endParaRPr sz="1200" dirty="0"/>
          </a:p>
          <a:p>
            <a:pPr marL="183600" indent="-183600">
              <a:lnSpc>
                <a:spcPct val="150000"/>
              </a:lnSpc>
              <a:spcBef>
                <a:spcPts val="0"/>
              </a:spcBef>
              <a:spcAft>
                <a:spcPts val="0"/>
              </a:spcAft>
            </a:pPr>
            <a:r>
              <a:rPr lang="fr" sz="1200" dirty="0"/>
              <a:t>Voies terrestres</a:t>
            </a:r>
            <a:endParaRPr sz="1200" dirty="0"/>
          </a:p>
          <a:p>
            <a:pPr marL="183600" indent="-183600">
              <a:lnSpc>
                <a:spcPct val="150000"/>
              </a:lnSpc>
              <a:spcBef>
                <a:spcPts val="0"/>
              </a:spcBef>
              <a:spcAft>
                <a:spcPts val="0"/>
              </a:spcAft>
            </a:pPr>
            <a:r>
              <a:rPr lang="fr" sz="1200" dirty="0"/>
              <a:t>Cité romaine</a:t>
            </a:r>
            <a:endParaRPr sz="1200" dirty="0"/>
          </a:p>
          <a:p>
            <a:pPr marL="183600" indent="-183600">
              <a:lnSpc>
                <a:spcPct val="150000"/>
              </a:lnSpc>
              <a:spcBef>
                <a:spcPts val="0"/>
              </a:spcBef>
              <a:spcAft>
                <a:spcPts val="0"/>
              </a:spcAft>
            </a:pPr>
            <a:endParaRPr lang="fr" sz="1200" dirty="0"/>
          </a:p>
          <a:p>
            <a:pPr marL="183600" indent="-183600">
              <a:lnSpc>
                <a:spcPct val="150000"/>
              </a:lnSpc>
              <a:spcBef>
                <a:spcPts val="0"/>
              </a:spcBef>
              <a:spcAft>
                <a:spcPts val="0"/>
              </a:spcAft>
            </a:pPr>
            <a:r>
              <a:rPr lang="fr" sz="1200" dirty="0"/>
              <a:t>Points de passage où s’effectue le prélèvement de taxes, le contrôle des marchandises et des hommes</a:t>
            </a:r>
            <a:endParaRPr sz="1200" dirty="0"/>
          </a:p>
          <a:p>
            <a:pPr marL="183600" indent="-183600">
              <a:lnSpc>
                <a:spcPct val="150000"/>
              </a:lnSpc>
              <a:spcBef>
                <a:spcPts val="0"/>
              </a:spcBef>
              <a:spcAft>
                <a:spcPts val="0"/>
              </a:spcAft>
            </a:pPr>
            <a:endParaRPr lang="fr" sz="1200" dirty="0"/>
          </a:p>
          <a:p>
            <a:pPr marL="183600" indent="-183600">
              <a:lnSpc>
                <a:spcPct val="150000"/>
              </a:lnSpc>
              <a:spcBef>
                <a:spcPts val="0"/>
              </a:spcBef>
              <a:spcAft>
                <a:spcPts val="0"/>
              </a:spcAft>
            </a:pPr>
            <a:endParaRPr lang="fr" sz="1200" dirty="0"/>
          </a:p>
          <a:p>
            <a:pPr marL="183600" indent="-183600">
              <a:lnSpc>
                <a:spcPct val="150000"/>
              </a:lnSpc>
              <a:spcBef>
                <a:spcPts val="0"/>
              </a:spcBef>
              <a:spcAft>
                <a:spcPts val="0"/>
              </a:spcAft>
            </a:pPr>
            <a:r>
              <a:rPr lang="fr" sz="1200" dirty="0"/>
              <a:t>Biens échangés entre Romains (vaisselle, produits de luxe) et Germains (ambre, céréales, bétail, fourrure, peaux, plumes, cheveux, esclaves)</a:t>
            </a:r>
            <a:endParaRPr sz="1200" dirty="0"/>
          </a:p>
          <a:p>
            <a:pPr marL="183600" indent="-183600">
              <a:lnSpc>
                <a:spcPct val="150000"/>
              </a:lnSpc>
              <a:spcBef>
                <a:spcPts val="0"/>
              </a:spcBef>
              <a:spcAft>
                <a:spcPts val="0"/>
              </a:spcAft>
            </a:pPr>
            <a:endParaRPr lang="fr" sz="1200" dirty="0"/>
          </a:p>
          <a:p>
            <a:pPr marL="183600" indent="-183600">
              <a:lnSpc>
                <a:spcPct val="150000"/>
              </a:lnSpc>
              <a:spcBef>
                <a:spcPts val="0"/>
              </a:spcBef>
              <a:spcAft>
                <a:spcPts val="0"/>
              </a:spcAft>
            </a:pPr>
            <a:r>
              <a:rPr lang="fr" sz="1200" dirty="0"/>
              <a:t>Zone sous influence romaine </a:t>
            </a:r>
            <a:r>
              <a:rPr lang="fr-FR" sz="1200" dirty="0"/>
              <a:t>avec des tribus alliées</a:t>
            </a:r>
            <a:endParaRPr sz="1200" dirty="0"/>
          </a:p>
          <a:p>
            <a:pPr marL="183600" indent="-183600">
              <a:lnSpc>
                <a:spcPct val="150000"/>
              </a:lnSpc>
              <a:spcBef>
                <a:spcPts val="0"/>
              </a:spcBef>
              <a:spcAft>
                <a:spcPts val="0"/>
              </a:spcAft>
            </a:pPr>
            <a:endParaRPr lang="fr" sz="1200" dirty="0"/>
          </a:p>
          <a:p>
            <a:pPr marL="183600" indent="-183600">
              <a:lnSpc>
                <a:spcPct val="150000"/>
              </a:lnSpc>
              <a:spcBef>
                <a:spcPts val="0"/>
              </a:spcBef>
              <a:spcAft>
                <a:spcPts val="0"/>
              </a:spcAft>
            </a:pPr>
            <a:r>
              <a:rPr lang="fr" sz="1200" dirty="0"/>
              <a:t>Incursions occasionnelles de pillards</a:t>
            </a:r>
            <a:endParaRPr sz="1200" dirty="0"/>
          </a:p>
        </p:txBody>
      </p:sp>
      <p:sp>
        <p:nvSpPr>
          <p:cNvPr id="125" name="Google Shape;125;p20"/>
          <p:cNvSpPr/>
          <p:nvPr/>
        </p:nvSpPr>
        <p:spPr>
          <a:xfrm rot="-2700871">
            <a:off x="419840" y="2187102"/>
            <a:ext cx="2512704" cy="525239"/>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cxnSp>
        <p:nvCxnSpPr>
          <p:cNvPr id="126" name="Google Shape;126;p20"/>
          <p:cNvCxnSpPr/>
          <p:nvPr/>
        </p:nvCxnSpPr>
        <p:spPr>
          <a:xfrm flipH="1">
            <a:off x="2079475" y="3292325"/>
            <a:ext cx="2280000" cy="2315400"/>
          </a:xfrm>
          <a:prstGeom prst="straightConnector1">
            <a:avLst/>
          </a:prstGeom>
          <a:noFill/>
          <a:ln w="38100" cap="flat" cmpd="sng">
            <a:solidFill>
              <a:srgbClr val="B7B7B7"/>
            </a:solidFill>
            <a:prstDash val="dashDot"/>
            <a:round/>
            <a:headEnd type="none" w="med" len="med"/>
            <a:tailEnd type="triangle" w="med" len="med"/>
          </a:ln>
        </p:spPr>
      </p:cxnSp>
      <p:cxnSp>
        <p:nvCxnSpPr>
          <p:cNvPr id="127" name="Google Shape;127;p20"/>
          <p:cNvCxnSpPr/>
          <p:nvPr/>
        </p:nvCxnSpPr>
        <p:spPr>
          <a:xfrm>
            <a:off x="5891500" y="348566"/>
            <a:ext cx="352500" cy="0"/>
          </a:xfrm>
          <a:prstGeom prst="straightConnector1">
            <a:avLst/>
          </a:prstGeom>
          <a:noFill/>
          <a:ln w="28575" cap="flat" cmpd="sng">
            <a:solidFill>
              <a:schemeClr val="dk2"/>
            </a:solidFill>
            <a:prstDash val="dash"/>
            <a:round/>
            <a:headEnd type="none" w="med" len="med"/>
            <a:tailEnd type="none" w="med" len="med"/>
          </a:ln>
        </p:spPr>
      </p:cxnSp>
      <p:sp>
        <p:nvSpPr>
          <p:cNvPr id="128" name="Google Shape;128;p20"/>
          <p:cNvSpPr/>
          <p:nvPr/>
        </p:nvSpPr>
        <p:spPr>
          <a:xfrm>
            <a:off x="5938500" y="583641"/>
            <a:ext cx="259500" cy="16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cxnSp>
        <p:nvCxnSpPr>
          <p:cNvPr id="129" name="Google Shape;129;p20"/>
          <p:cNvCxnSpPr/>
          <p:nvPr/>
        </p:nvCxnSpPr>
        <p:spPr>
          <a:xfrm>
            <a:off x="5894050" y="1139816"/>
            <a:ext cx="352500" cy="0"/>
          </a:xfrm>
          <a:prstGeom prst="straightConnector1">
            <a:avLst/>
          </a:prstGeom>
          <a:noFill/>
          <a:ln w="9525" cap="flat" cmpd="sng">
            <a:solidFill>
              <a:schemeClr val="dk2"/>
            </a:solidFill>
            <a:prstDash val="solid"/>
            <a:round/>
            <a:headEnd type="none" w="med" len="med"/>
            <a:tailEnd type="triangle" w="med" len="med"/>
          </a:ln>
        </p:spPr>
      </p:cxnSp>
      <p:cxnSp>
        <p:nvCxnSpPr>
          <p:cNvPr id="130" name="Google Shape;130;p20"/>
          <p:cNvCxnSpPr>
            <a:stCxn id="123" idx="0"/>
            <a:endCxn id="123" idx="2"/>
          </p:cNvCxnSpPr>
          <p:nvPr/>
        </p:nvCxnSpPr>
        <p:spPr>
          <a:xfrm>
            <a:off x="262350" y="3166500"/>
            <a:ext cx="0" cy="525000"/>
          </a:xfrm>
          <a:prstGeom prst="straightConnector1">
            <a:avLst/>
          </a:prstGeom>
          <a:noFill/>
          <a:ln w="9525" cap="flat" cmpd="sng">
            <a:solidFill>
              <a:schemeClr val="dk2"/>
            </a:solidFill>
            <a:prstDash val="solid"/>
            <a:round/>
            <a:headEnd type="none" w="med" len="med"/>
            <a:tailEnd type="none" w="med" len="med"/>
          </a:ln>
        </p:spPr>
      </p:cxnSp>
      <p:cxnSp>
        <p:nvCxnSpPr>
          <p:cNvPr id="131" name="Google Shape;131;p20"/>
          <p:cNvCxnSpPr>
            <a:stCxn id="123" idx="1"/>
            <a:endCxn id="123" idx="3"/>
          </p:cNvCxnSpPr>
          <p:nvPr/>
        </p:nvCxnSpPr>
        <p:spPr>
          <a:xfrm>
            <a:off x="0" y="3429000"/>
            <a:ext cx="524700" cy="0"/>
          </a:xfrm>
          <a:prstGeom prst="straightConnector1">
            <a:avLst/>
          </a:prstGeom>
          <a:noFill/>
          <a:ln w="9525" cap="flat" cmpd="sng">
            <a:solidFill>
              <a:schemeClr val="dk2"/>
            </a:solidFill>
            <a:prstDash val="solid"/>
            <a:round/>
            <a:headEnd type="none" w="med" len="med"/>
            <a:tailEnd type="none" w="med" len="med"/>
          </a:ln>
        </p:spPr>
      </p:cxnSp>
      <p:sp>
        <p:nvSpPr>
          <p:cNvPr id="132" name="Google Shape;132;p20"/>
          <p:cNvSpPr/>
          <p:nvPr/>
        </p:nvSpPr>
        <p:spPr>
          <a:xfrm>
            <a:off x="5966950" y="1844824"/>
            <a:ext cx="206700" cy="424800"/>
          </a:xfrm>
          <a:prstGeom prst="diamon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133" name="Google Shape;133;p20"/>
          <p:cNvSpPr/>
          <p:nvPr/>
        </p:nvSpPr>
        <p:spPr>
          <a:xfrm>
            <a:off x="5948875" y="1382103"/>
            <a:ext cx="259500" cy="219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cxnSp>
        <p:nvCxnSpPr>
          <p:cNvPr id="134" name="Google Shape;134;p20"/>
          <p:cNvCxnSpPr>
            <a:cxnSpLocks/>
          </p:cNvCxnSpPr>
          <p:nvPr/>
        </p:nvCxnSpPr>
        <p:spPr>
          <a:xfrm>
            <a:off x="5948875" y="1484784"/>
            <a:ext cx="259500" cy="0"/>
          </a:xfrm>
          <a:prstGeom prst="straightConnector1">
            <a:avLst/>
          </a:prstGeom>
          <a:noFill/>
          <a:ln w="9525" cap="flat" cmpd="sng">
            <a:solidFill>
              <a:schemeClr val="dk2"/>
            </a:solidFill>
            <a:prstDash val="solid"/>
            <a:round/>
            <a:headEnd type="none" w="med" len="med"/>
            <a:tailEnd type="none" w="med" len="med"/>
          </a:ln>
        </p:spPr>
      </p:cxnSp>
      <p:cxnSp>
        <p:nvCxnSpPr>
          <p:cNvPr id="135" name="Google Shape;135;p20"/>
          <p:cNvCxnSpPr>
            <a:cxnSpLocks/>
          </p:cNvCxnSpPr>
          <p:nvPr/>
        </p:nvCxnSpPr>
        <p:spPr>
          <a:xfrm>
            <a:off x="6078625" y="1375468"/>
            <a:ext cx="0" cy="219300"/>
          </a:xfrm>
          <a:prstGeom prst="straightConnector1">
            <a:avLst/>
          </a:prstGeom>
          <a:noFill/>
          <a:ln w="9525" cap="flat" cmpd="sng">
            <a:solidFill>
              <a:schemeClr val="dk2"/>
            </a:solidFill>
            <a:prstDash val="solid"/>
            <a:round/>
            <a:headEnd type="none" w="med" len="med"/>
            <a:tailEnd type="none" w="med" len="med"/>
          </a:ln>
        </p:spPr>
      </p:cxnSp>
      <p:sp>
        <p:nvSpPr>
          <p:cNvPr id="136" name="Google Shape;136;p20"/>
          <p:cNvSpPr/>
          <p:nvPr/>
        </p:nvSpPr>
        <p:spPr>
          <a:xfrm>
            <a:off x="5868000" y="3245500"/>
            <a:ext cx="411300" cy="1608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cxnSp>
        <p:nvCxnSpPr>
          <p:cNvPr id="137" name="Google Shape;137;p20"/>
          <p:cNvCxnSpPr/>
          <p:nvPr/>
        </p:nvCxnSpPr>
        <p:spPr>
          <a:xfrm flipH="1">
            <a:off x="6067750" y="5733256"/>
            <a:ext cx="199800" cy="199800"/>
          </a:xfrm>
          <a:prstGeom prst="straightConnector1">
            <a:avLst/>
          </a:prstGeom>
          <a:noFill/>
          <a:ln w="12700" cap="flat" cmpd="sng">
            <a:solidFill>
              <a:schemeClr val="bg2">
                <a:lumMod val="60000"/>
                <a:lumOff val="40000"/>
              </a:schemeClr>
            </a:solidFill>
            <a:prstDash val="dashDot"/>
            <a:round/>
            <a:headEnd type="none" w="med" len="med"/>
            <a:tailEnd type="triangle" w="med" len="med"/>
          </a:ln>
        </p:spPr>
      </p:cxnSp>
      <p:sp>
        <p:nvSpPr>
          <p:cNvPr id="138" name="Google Shape;138;p20"/>
          <p:cNvSpPr/>
          <p:nvPr/>
        </p:nvSpPr>
        <p:spPr>
          <a:xfrm>
            <a:off x="5908526" y="5038700"/>
            <a:ext cx="423125" cy="190500"/>
          </a:xfrm>
          <a:custGeom>
            <a:avLst/>
            <a:gdLst/>
            <a:ahLst/>
            <a:cxnLst/>
            <a:rect l="l" t="t" r="r" b="b"/>
            <a:pathLst>
              <a:path w="16925" h="7620" extrusionOk="0">
                <a:moveTo>
                  <a:pt x="0" y="7620"/>
                </a:moveTo>
                <a:cubicBezTo>
                  <a:pt x="1019" y="6366"/>
                  <a:pt x="4545" y="490"/>
                  <a:pt x="6112" y="98"/>
                </a:cubicBezTo>
                <a:cubicBezTo>
                  <a:pt x="7679" y="-294"/>
                  <a:pt x="7601" y="4956"/>
                  <a:pt x="9403" y="5269"/>
                </a:cubicBezTo>
                <a:cubicBezTo>
                  <a:pt x="11205" y="5583"/>
                  <a:pt x="15671" y="2527"/>
                  <a:pt x="16925" y="1979"/>
                </a:cubicBezTo>
              </a:path>
            </a:pathLst>
          </a:custGeom>
          <a:noFill/>
          <a:ln w="9525" cap="flat" cmpd="sng">
            <a:solidFill>
              <a:schemeClr val="dk2"/>
            </a:solidFill>
            <a:prstDash val="solid"/>
            <a:round/>
            <a:headEnd type="none" w="med" len="med"/>
            <a:tailEnd type="none" w="med" len="med"/>
          </a:ln>
        </p:spPr>
      </p:sp>
      <p:sp>
        <p:nvSpPr>
          <p:cNvPr id="2" name="ZoneTexte 1">
            <a:extLst>
              <a:ext uri="{FF2B5EF4-FFF2-40B4-BE49-F238E27FC236}">
                <a16:creationId xmlns:a16="http://schemas.microsoft.com/office/drawing/2014/main" id="{0292AB43-CB54-45D4-B98A-625787ACA82B}"/>
              </a:ext>
            </a:extLst>
          </p:cNvPr>
          <p:cNvSpPr txBox="1"/>
          <p:nvPr/>
        </p:nvSpPr>
        <p:spPr>
          <a:xfrm>
            <a:off x="232590" y="6406331"/>
            <a:ext cx="5419530" cy="369332"/>
          </a:xfrm>
          <a:prstGeom prst="rect">
            <a:avLst/>
          </a:prstGeom>
          <a:noFill/>
        </p:spPr>
        <p:txBody>
          <a:bodyPr wrap="square" rtlCol="0">
            <a:spAutoFit/>
          </a:bodyPr>
          <a:lstStyle/>
          <a:p>
            <a:r>
              <a:rPr lang="fr-FR" u="sng" dirty="0">
                <a:latin typeface="+mj-lt"/>
              </a:rPr>
              <a:t>Se protéger, filtrer, échanger : le limes rhénan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Espace réservé du numéro de diapositive 5">
            <a:extLst>
              <a:ext uri="{FF2B5EF4-FFF2-40B4-BE49-F238E27FC236}">
                <a16:creationId xmlns:a16="http://schemas.microsoft.com/office/drawing/2014/main" id="{E997FE96-44E6-4797-AA5C-E2692C14B236}"/>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57EA55-AE15-45E2-9304-35D09C29BE2D}" type="slidenum">
              <a:rPr lang="fr-FR" altLang="fr-FR"/>
              <a:pPr/>
              <a:t>9</a:t>
            </a:fld>
            <a:endParaRPr lang="fr-FR" altLang="fr-FR"/>
          </a:p>
        </p:txBody>
      </p:sp>
    </p:spTree>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1298</Words>
  <Application>Microsoft Office PowerPoint</Application>
  <PresentationFormat>Affichage à l'écran (4:3)</PresentationFormat>
  <Paragraphs>50</Paragraphs>
  <Slides>9</Slides>
  <Notes>7</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9</vt:i4>
      </vt:variant>
    </vt:vector>
  </HeadingPairs>
  <TitlesOfParts>
    <vt:vector size="11" baseType="lpstr">
      <vt:lpstr>Arial</vt: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Rectorat de Poitiers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yde-souza</dc:creator>
  <cp:lastModifiedBy>Lydia COMBEAUD</cp:lastModifiedBy>
  <cp:revision>19</cp:revision>
  <dcterms:created xsi:type="dcterms:W3CDTF">2018-11-06T17:01:10Z</dcterms:created>
  <dcterms:modified xsi:type="dcterms:W3CDTF">2019-09-22T15:51:27Z</dcterms:modified>
</cp:coreProperties>
</file>